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1b6a40b4697c4a76" Type="http://schemas.microsoft.com/office/2006/relationships/ui/extensibility" Target="customUI/customUI.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58"/>
  </p:notesMasterIdLst>
  <p:handoutMasterIdLst>
    <p:handoutMasterId r:id="rId59"/>
  </p:handoutMasterIdLst>
  <p:sldIdLst>
    <p:sldId id="405" r:id="rId5"/>
    <p:sldId id="323" r:id="rId6"/>
    <p:sldId id="406" r:id="rId7"/>
    <p:sldId id="279" r:id="rId8"/>
    <p:sldId id="325" r:id="rId9"/>
    <p:sldId id="326" r:id="rId10"/>
    <p:sldId id="373" r:id="rId11"/>
    <p:sldId id="329" r:id="rId12"/>
    <p:sldId id="331" r:id="rId13"/>
    <p:sldId id="374" r:id="rId14"/>
    <p:sldId id="324" r:id="rId15"/>
    <p:sldId id="375" r:id="rId16"/>
    <p:sldId id="376" r:id="rId17"/>
    <p:sldId id="377" r:id="rId18"/>
    <p:sldId id="378" r:id="rId19"/>
    <p:sldId id="381" r:id="rId20"/>
    <p:sldId id="382" r:id="rId21"/>
    <p:sldId id="383" r:id="rId22"/>
    <p:sldId id="384" r:id="rId23"/>
    <p:sldId id="385" r:id="rId24"/>
    <p:sldId id="361" r:id="rId25"/>
    <p:sldId id="380" r:id="rId26"/>
    <p:sldId id="379" r:id="rId27"/>
    <p:sldId id="334" r:id="rId28"/>
    <p:sldId id="335" r:id="rId29"/>
    <p:sldId id="363" r:id="rId30"/>
    <p:sldId id="337" r:id="rId31"/>
    <p:sldId id="386" r:id="rId32"/>
    <p:sldId id="387" r:id="rId33"/>
    <p:sldId id="388" r:id="rId34"/>
    <p:sldId id="389" r:id="rId35"/>
    <p:sldId id="390" r:id="rId36"/>
    <p:sldId id="391" r:id="rId37"/>
    <p:sldId id="392" r:id="rId38"/>
    <p:sldId id="336" r:id="rId39"/>
    <p:sldId id="338" r:id="rId40"/>
    <p:sldId id="393" r:id="rId41"/>
    <p:sldId id="339" r:id="rId42"/>
    <p:sldId id="340" r:id="rId43"/>
    <p:sldId id="365" r:id="rId44"/>
    <p:sldId id="394" r:id="rId45"/>
    <p:sldId id="367" r:id="rId46"/>
    <p:sldId id="366" r:id="rId47"/>
    <p:sldId id="396" r:id="rId48"/>
    <p:sldId id="397" r:id="rId49"/>
    <p:sldId id="398" r:id="rId50"/>
    <p:sldId id="399" r:id="rId51"/>
    <p:sldId id="400" r:id="rId52"/>
    <p:sldId id="401" r:id="rId53"/>
    <p:sldId id="402" r:id="rId54"/>
    <p:sldId id="403" r:id="rId55"/>
    <p:sldId id="404" r:id="rId56"/>
    <p:sldId id="407" r:id="rId57"/>
  </p:sldIdLst>
  <p:sldSz cx="24384000" cy="13716000"/>
  <p:notesSz cx="7099300" cy="10234613"/>
  <p:defaultTextStyle>
    <a:defPPr>
      <a:defRPr lang="en-US"/>
    </a:defPPr>
    <a:lvl1pPr marL="0" algn="l" defTabSz="2437790" rtl="0" eaLnBrk="1" latinLnBrk="0" hangingPunct="1">
      <a:defRPr sz="4799" kern="1200">
        <a:solidFill>
          <a:schemeClr val="tx1"/>
        </a:solidFill>
        <a:latin typeface="+mn-lt"/>
        <a:ea typeface="+mn-ea"/>
        <a:cs typeface="+mn-cs"/>
      </a:defRPr>
    </a:lvl1pPr>
    <a:lvl2pPr marL="1218895" algn="l" defTabSz="2437790" rtl="0" eaLnBrk="1" latinLnBrk="0" hangingPunct="1">
      <a:defRPr sz="4799" kern="1200">
        <a:solidFill>
          <a:schemeClr val="tx1"/>
        </a:solidFill>
        <a:latin typeface="+mn-lt"/>
        <a:ea typeface="+mn-ea"/>
        <a:cs typeface="+mn-cs"/>
      </a:defRPr>
    </a:lvl2pPr>
    <a:lvl3pPr marL="2437790" algn="l" defTabSz="2437790" rtl="0" eaLnBrk="1" latinLnBrk="0" hangingPunct="1">
      <a:defRPr sz="4799" kern="1200">
        <a:solidFill>
          <a:schemeClr val="tx1"/>
        </a:solidFill>
        <a:latin typeface="+mn-lt"/>
        <a:ea typeface="+mn-ea"/>
        <a:cs typeface="+mn-cs"/>
      </a:defRPr>
    </a:lvl3pPr>
    <a:lvl4pPr marL="3656686" algn="l" defTabSz="2437790" rtl="0" eaLnBrk="1" latinLnBrk="0" hangingPunct="1">
      <a:defRPr sz="4799" kern="1200">
        <a:solidFill>
          <a:schemeClr val="tx1"/>
        </a:solidFill>
        <a:latin typeface="+mn-lt"/>
        <a:ea typeface="+mn-ea"/>
        <a:cs typeface="+mn-cs"/>
      </a:defRPr>
    </a:lvl4pPr>
    <a:lvl5pPr marL="4875581" algn="l" defTabSz="2437790" rtl="0" eaLnBrk="1" latinLnBrk="0" hangingPunct="1">
      <a:defRPr sz="4799" kern="1200">
        <a:solidFill>
          <a:schemeClr val="tx1"/>
        </a:solidFill>
        <a:latin typeface="+mn-lt"/>
        <a:ea typeface="+mn-ea"/>
        <a:cs typeface="+mn-cs"/>
      </a:defRPr>
    </a:lvl5pPr>
    <a:lvl6pPr marL="6094476" algn="l" defTabSz="2437790" rtl="0" eaLnBrk="1" latinLnBrk="0" hangingPunct="1">
      <a:defRPr sz="4799" kern="1200">
        <a:solidFill>
          <a:schemeClr val="tx1"/>
        </a:solidFill>
        <a:latin typeface="+mn-lt"/>
        <a:ea typeface="+mn-ea"/>
        <a:cs typeface="+mn-cs"/>
      </a:defRPr>
    </a:lvl6pPr>
    <a:lvl7pPr marL="7313371" algn="l" defTabSz="2437790" rtl="0" eaLnBrk="1" latinLnBrk="0" hangingPunct="1">
      <a:defRPr sz="4799" kern="1200">
        <a:solidFill>
          <a:schemeClr val="tx1"/>
        </a:solidFill>
        <a:latin typeface="+mn-lt"/>
        <a:ea typeface="+mn-ea"/>
        <a:cs typeface="+mn-cs"/>
      </a:defRPr>
    </a:lvl7pPr>
    <a:lvl8pPr marL="8532266" algn="l" defTabSz="2437790" rtl="0" eaLnBrk="1" latinLnBrk="0" hangingPunct="1">
      <a:defRPr sz="4799" kern="1200">
        <a:solidFill>
          <a:schemeClr val="tx1"/>
        </a:solidFill>
        <a:latin typeface="+mn-lt"/>
        <a:ea typeface="+mn-ea"/>
        <a:cs typeface="+mn-cs"/>
      </a:defRPr>
    </a:lvl8pPr>
    <a:lvl9pPr marL="9751162" algn="l" defTabSz="2437790" rtl="0" eaLnBrk="1" latinLnBrk="0" hangingPunct="1">
      <a:defRPr sz="4799" kern="1200">
        <a:solidFill>
          <a:schemeClr val="tx1"/>
        </a:solidFill>
        <a:latin typeface="+mn-lt"/>
        <a:ea typeface="+mn-ea"/>
        <a:cs typeface="+mn-cs"/>
      </a:defRPr>
    </a:lvl9pPr>
  </p:defaultTextStyle>
  <p:extLst>
    <p:ext uri="{521415D9-36F7-43E2-AB2F-B90AF26B5E84}">
      <p14:sectionLst xmlns:p14="http://schemas.microsoft.com/office/powerpoint/2010/main">
        <p14:section name="Template Instructions" id="{D97762E0-F512-4654-A68D-122F12046569}">
          <p14:sldIdLst/>
        </p14:section>
        <p14:section name="Right click for options" id="{5C661DC1-D038-4612-9AFE-4506515A23D4}">
          <p14:sldIdLst>
            <p14:sldId id="405"/>
            <p14:sldId id="323"/>
            <p14:sldId id="406"/>
            <p14:sldId id="279"/>
            <p14:sldId id="325"/>
            <p14:sldId id="326"/>
            <p14:sldId id="373"/>
            <p14:sldId id="329"/>
            <p14:sldId id="331"/>
            <p14:sldId id="374"/>
            <p14:sldId id="324"/>
            <p14:sldId id="375"/>
            <p14:sldId id="376"/>
            <p14:sldId id="377"/>
            <p14:sldId id="378"/>
            <p14:sldId id="381"/>
            <p14:sldId id="382"/>
            <p14:sldId id="383"/>
            <p14:sldId id="384"/>
            <p14:sldId id="385"/>
            <p14:sldId id="361"/>
            <p14:sldId id="380"/>
            <p14:sldId id="379"/>
            <p14:sldId id="334"/>
            <p14:sldId id="335"/>
            <p14:sldId id="363"/>
            <p14:sldId id="337"/>
            <p14:sldId id="386"/>
            <p14:sldId id="387"/>
            <p14:sldId id="388"/>
            <p14:sldId id="389"/>
            <p14:sldId id="390"/>
            <p14:sldId id="391"/>
            <p14:sldId id="392"/>
            <p14:sldId id="336"/>
            <p14:sldId id="338"/>
            <p14:sldId id="393"/>
            <p14:sldId id="339"/>
            <p14:sldId id="340"/>
            <p14:sldId id="365"/>
            <p14:sldId id="394"/>
            <p14:sldId id="367"/>
            <p14:sldId id="366"/>
            <p14:sldId id="396"/>
            <p14:sldId id="397"/>
            <p14:sldId id="398"/>
            <p14:sldId id="399"/>
            <p14:sldId id="400"/>
            <p14:sldId id="401"/>
            <p14:sldId id="402"/>
            <p14:sldId id="403"/>
            <p14:sldId id="404"/>
            <p14:sldId id="407"/>
          </p14:sldIdLst>
        </p14:section>
      </p14:sectionLst>
    </p:ext>
    <p:ext uri="{EFAFB233-063F-42B5-8137-9DF3F51BA10A}">
      <p15:sldGuideLst xmlns:p15="http://schemas.microsoft.com/office/powerpoint/2012/main">
        <p15:guide id="1" orient="horz" pos="1202" userDrawn="1">
          <p15:clr>
            <a:srgbClr val="A4A3A4"/>
          </p15:clr>
        </p15:guide>
        <p15:guide id="2" orient="horz" pos="8096" userDrawn="1">
          <p15:clr>
            <a:srgbClr val="A4A3A4"/>
          </p15:clr>
        </p15:guide>
        <p15:guide id="3" orient="horz" pos="2018" userDrawn="1">
          <p15:clr>
            <a:srgbClr val="A4A3A4"/>
          </p15:clr>
        </p15:guide>
        <p15:guide id="4" orient="horz" pos="7496" userDrawn="1">
          <p15:clr>
            <a:srgbClr val="A4A3A4"/>
          </p15:clr>
        </p15:guide>
        <p15:guide id="5" pos="14987" userDrawn="1">
          <p15:clr>
            <a:srgbClr val="A4A3A4"/>
          </p15:clr>
        </p15:guide>
        <p15:guide id="6" pos="12896" userDrawn="1">
          <p15:clr>
            <a:srgbClr val="A4A3A4"/>
          </p15:clr>
        </p15:guide>
        <p15:guide id="7" pos="371" userDrawn="1">
          <p15:clr>
            <a:srgbClr val="A4A3A4"/>
          </p15:clr>
        </p15:guide>
      </p15:sldGuideLst>
    </p:ext>
    <p:ext uri="{2D200454-40CA-4A62-9FC3-DE9A4176ACB9}">
      <p15:notesGuideLst xmlns:p15="http://schemas.microsoft.com/office/powerpoint/2012/main">
        <p15:guide id="1" orient="horz" pos="3224" userDrawn="1">
          <p15:clr>
            <a:srgbClr val="A4A3A4"/>
          </p15:clr>
        </p15:guide>
        <p15:guide id="2" pos="2236"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hay" initials="" lastIdx="0" clrIdx="0"/>
  <p:cmAuthor id="1" name="Shay" initials="S"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D622B"/>
    <a:srgbClr val="8F999E"/>
    <a:srgbClr val="1E497D"/>
    <a:srgbClr val="FFFFFF"/>
    <a:srgbClr val="000000"/>
    <a:srgbClr val="DDDDDD"/>
    <a:srgbClr val="004C6E"/>
    <a:srgbClr val="DDF4FF"/>
    <a:srgbClr val="00659B"/>
    <a:srgbClr val="A2121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0867" autoAdjust="0"/>
    <p:restoredTop sz="96357" autoAdjust="0"/>
  </p:normalViewPr>
  <p:slideViewPr>
    <p:cSldViewPr snapToObjects="1">
      <p:cViewPr>
        <p:scale>
          <a:sx n="25" d="100"/>
          <a:sy n="25" d="100"/>
        </p:scale>
        <p:origin x="1440" y="448"/>
      </p:cViewPr>
      <p:guideLst>
        <p:guide orient="horz" pos="1202"/>
        <p:guide orient="horz" pos="8096"/>
        <p:guide orient="horz" pos="2018"/>
        <p:guide orient="horz" pos="7496"/>
        <p:guide pos="14987"/>
        <p:guide pos="12896"/>
        <p:guide pos="371"/>
      </p:guideLst>
    </p:cSldViewPr>
  </p:slideViewPr>
  <p:notesTextViewPr>
    <p:cViewPr>
      <p:scale>
        <a:sx n="1" d="1"/>
        <a:sy n="1" d="1"/>
      </p:scale>
      <p:origin x="0" y="0"/>
    </p:cViewPr>
  </p:notesTextViewPr>
  <p:sorterViewPr>
    <p:cViewPr>
      <p:scale>
        <a:sx n="58" d="100"/>
        <a:sy n="58" d="100"/>
      </p:scale>
      <p:origin x="0" y="-21952"/>
    </p:cViewPr>
  </p:sorterViewPr>
  <p:notesViewPr>
    <p:cSldViewPr snapToObjects="1" showGuides="1">
      <p:cViewPr varScale="1">
        <p:scale>
          <a:sx n="47" d="100"/>
          <a:sy n="47" d="100"/>
        </p:scale>
        <p:origin x="2748" y="40"/>
      </p:cViewPr>
      <p:guideLst>
        <p:guide orient="horz" pos="3224"/>
        <p:guide pos="2236"/>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61"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76363" cy="511731"/>
          </a:xfrm>
          <a:prstGeom prst="rect">
            <a:avLst/>
          </a:prstGeom>
        </p:spPr>
        <p:txBody>
          <a:bodyPr vert="horz" lIns="77990" tIns="77990" rIns="77990" bIns="77990" rtlCol="0" anchor="t" anchorCtr="0"/>
          <a:lstStyle/>
          <a:p>
            <a:endParaRPr lang="en-AU" sz="1100" dirty="0">
              <a:cs typeface="Arial" pitchFamily="34" charset="0"/>
            </a:endParaRPr>
          </a:p>
        </p:txBody>
      </p:sp>
      <p:sp>
        <p:nvSpPr>
          <p:cNvPr id="3" name="Date Placeholder 2"/>
          <p:cNvSpPr>
            <a:spLocks noGrp="1"/>
          </p:cNvSpPr>
          <p:nvPr>
            <p:ph type="dt" sz="quarter" idx="1"/>
          </p:nvPr>
        </p:nvSpPr>
        <p:spPr>
          <a:xfrm>
            <a:off x="4021294" y="0"/>
            <a:ext cx="3076363" cy="511731"/>
          </a:xfrm>
          <a:prstGeom prst="rect">
            <a:avLst/>
          </a:prstGeom>
        </p:spPr>
        <p:txBody>
          <a:bodyPr vert="horz" lIns="77990" tIns="77990" rIns="77990" bIns="77990" rtlCol="0"/>
          <a:lstStyle>
            <a:lvl1pPr algn="r">
              <a:defRPr sz="1300"/>
            </a:lvl1pPr>
          </a:lstStyle>
          <a:p>
            <a:fld id="{4E50C307-5AD1-4F8C-91A0-1FC7219EFB34}" type="datetimeFigureOut">
              <a:rPr lang="en-AU" sz="1100">
                <a:cs typeface="Arial" pitchFamily="34" charset="0"/>
              </a:rPr>
              <a:t>20/01/2020</a:t>
            </a:fld>
            <a:endParaRPr lang="en-AU" sz="1100" dirty="0">
              <a:cs typeface="Arial" pitchFamily="34" charset="0"/>
            </a:endParaRPr>
          </a:p>
        </p:txBody>
      </p:sp>
      <p:sp>
        <p:nvSpPr>
          <p:cNvPr id="4" name="Footer Placeholder 3"/>
          <p:cNvSpPr>
            <a:spLocks noGrp="1"/>
          </p:cNvSpPr>
          <p:nvPr>
            <p:ph type="ftr" sz="quarter" idx="2"/>
          </p:nvPr>
        </p:nvSpPr>
        <p:spPr>
          <a:xfrm>
            <a:off x="0" y="9721106"/>
            <a:ext cx="3076363" cy="511731"/>
          </a:xfrm>
          <a:prstGeom prst="rect">
            <a:avLst/>
          </a:prstGeom>
        </p:spPr>
        <p:txBody>
          <a:bodyPr vert="horz" lIns="77990" tIns="77990" rIns="77990" bIns="77990" rtlCol="0" anchor="b"/>
          <a:lstStyle>
            <a:lvl1pPr algn="l">
              <a:defRPr sz="1300"/>
            </a:lvl1pPr>
          </a:lstStyle>
          <a:p>
            <a:endParaRPr lang="en-AU" sz="1100" dirty="0">
              <a:cs typeface="Arial" pitchFamily="34" charset="0"/>
            </a:endParaRPr>
          </a:p>
        </p:txBody>
      </p:sp>
      <p:sp>
        <p:nvSpPr>
          <p:cNvPr id="5" name="Slide Number Placeholder 4"/>
          <p:cNvSpPr>
            <a:spLocks noGrp="1"/>
          </p:cNvSpPr>
          <p:nvPr>
            <p:ph type="sldNum" sz="quarter" idx="3"/>
          </p:nvPr>
        </p:nvSpPr>
        <p:spPr>
          <a:xfrm>
            <a:off x="5972254" y="9721106"/>
            <a:ext cx="1125405" cy="511731"/>
          </a:xfrm>
          <a:prstGeom prst="rect">
            <a:avLst/>
          </a:prstGeom>
        </p:spPr>
        <p:txBody>
          <a:bodyPr vert="horz" lIns="0" tIns="38995" rIns="99048" bIns="38995" rtlCol="0" anchor="b"/>
          <a:lstStyle>
            <a:lvl1pPr algn="r">
              <a:defRPr sz="1300"/>
            </a:lvl1pPr>
          </a:lstStyle>
          <a:p>
            <a:fld id="{AF84CFB5-B6E9-4915-957C-05CFA717E28F}" type="slidenum">
              <a:rPr lang="en-AU" sz="1100">
                <a:cs typeface="Arial" pitchFamily="34" charset="0"/>
              </a:rPr>
              <a:t>‹#›</a:t>
            </a:fld>
            <a:endParaRPr lang="en-AU" sz="1100" dirty="0">
              <a:cs typeface="Arial" pitchFamily="34" charset="0"/>
            </a:endParaRPr>
          </a:p>
        </p:txBody>
      </p:sp>
    </p:spTree>
    <p:extLst>
      <p:ext uri="{BB962C8B-B14F-4D97-AF65-F5344CB8AC3E}">
        <p14:creationId xmlns:p14="http://schemas.microsoft.com/office/powerpoint/2010/main" val="266829050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78881" y="85289"/>
            <a:ext cx="5194544" cy="426442"/>
          </a:xfrm>
          <a:prstGeom prst="rect">
            <a:avLst/>
          </a:prstGeom>
        </p:spPr>
        <p:txBody>
          <a:bodyPr vert="horz" lIns="0" tIns="0" rIns="0" bIns="0" rtlCol="0"/>
          <a:lstStyle>
            <a:lvl1pPr algn="l">
              <a:defRPr sz="1300">
                <a:latin typeface="+mn-lt"/>
              </a:defRPr>
            </a:lvl1pPr>
          </a:lstStyle>
          <a:p>
            <a:endParaRPr lang="en-AU" dirty="0"/>
          </a:p>
        </p:txBody>
      </p:sp>
      <p:sp>
        <p:nvSpPr>
          <p:cNvPr id="3" name="Date Placeholder 2"/>
          <p:cNvSpPr>
            <a:spLocks noGrp="1"/>
          </p:cNvSpPr>
          <p:nvPr>
            <p:ph type="dt" idx="1"/>
          </p:nvPr>
        </p:nvSpPr>
        <p:spPr>
          <a:xfrm>
            <a:off x="5588727" y="72495"/>
            <a:ext cx="1467189" cy="426442"/>
          </a:xfrm>
          <a:prstGeom prst="rect">
            <a:avLst/>
          </a:prstGeom>
        </p:spPr>
        <p:txBody>
          <a:bodyPr vert="horz" lIns="0" tIns="0" rIns="0" bIns="0" rtlCol="0"/>
          <a:lstStyle>
            <a:lvl1pPr algn="r">
              <a:defRPr sz="1300">
                <a:latin typeface="+mn-lt"/>
              </a:defRPr>
            </a:lvl1pPr>
          </a:lstStyle>
          <a:p>
            <a:fld id="{9BB1C32A-CF46-409D-8B8D-587A7E3A4DCC}" type="datetimeFigureOut">
              <a:rPr lang="en-AU" smtClean="0"/>
              <a:pPr/>
              <a:t>20/01/2020</a:t>
            </a:fld>
            <a:endParaRPr lang="en-AU" dirty="0"/>
          </a:p>
        </p:txBody>
      </p:sp>
      <p:sp>
        <p:nvSpPr>
          <p:cNvPr id="4" name="Slide Image Placeholder 3"/>
          <p:cNvSpPr>
            <a:spLocks noGrp="1" noRot="1" noChangeAspect="1"/>
          </p:cNvSpPr>
          <p:nvPr>
            <p:ph type="sldImg" idx="2"/>
          </p:nvPr>
        </p:nvSpPr>
        <p:spPr>
          <a:xfrm>
            <a:off x="-561975" y="608013"/>
            <a:ext cx="8215313" cy="4622800"/>
          </a:xfrm>
          <a:prstGeom prst="rect">
            <a:avLst/>
          </a:prstGeom>
          <a:noFill/>
          <a:ln w="3175">
            <a:solidFill>
              <a:prstClr val="black"/>
            </a:solidFill>
          </a:ln>
        </p:spPr>
        <p:txBody>
          <a:bodyPr vert="horz" lIns="99048" tIns="49524" rIns="99048" bIns="49524" rtlCol="0" anchor="ctr"/>
          <a:lstStyle/>
          <a:p>
            <a:endParaRPr lang="en-AU"/>
          </a:p>
        </p:txBody>
      </p:sp>
      <p:sp>
        <p:nvSpPr>
          <p:cNvPr id="5" name="Notes Placeholder 4"/>
          <p:cNvSpPr>
            <a:spLocks noGrp="1"/>
          </p:cNvSpPr>
          <p:nvPr>
            <p:ph type="body" sz="quarter" idx="3"/>
          </p:nvPr>
        </p:nvSpPr>
        <p:spPr>
          <a:xfrm>
            <a:off x="695918" y="5570661"/>
            <a:ext cx="5699617" cy="3896355"/>
          </a:xfrm>
          <a:prstGeom prst="rect">
            <a:avLst/>
          </a:prstGeom>
        </p:spPr>
        <p:txBody>
          <a:bodyPr vert="horz" lIns="0" tIns="0" rIns="0" bIns="0" rtlCol="0">
            <a:normAutofit/>
          </a:bodyPr>
          <a:lstStyle/>
          <a:p>
            <a:pPr lvl="0"/>
            <a:r>
              <a:rPr lang="en-AU" noProof="0" dirty="0"/>
              <a:t>Click to edit Master text styles</a:t>
            </a:r>
          </a:p>
          <a:p>
            <a:pPr marL="0" lvl="1"/>
            <a:r>
              <a:rPr lang="en-AU" noProof="0" dirty="0"/>
              <a:t>Second level</a:t>
            </a:r>
          </a:p>
          <a:p>
            <a:pPr marL="155981" lvl="2" indent="-155981">
              <a:buFont typeface="Arial" pitchFamily="34" charset="0"/>
              <a:buChar char="•"/>
            </a:pPr>
            <a:r>
              <a:rPr lang="en-AU" noProof="0" dirty="0"/>
              <a:t>Third level</a:t>
            </a:r>
          </a:p>
          <a:p>
            <a:pPr marL="311962" lvl="3" indent="-155981">
              <a:buFont typeface="Arial" pitchFamily="34" charset="0"/>
              <a:buChar char="•"/>
            </a:pPr>
            <a:r>
              <a:rPr lang="en-AU" noProof="0" dirty="0"/>
              <a:t>Fourth level</a:t>
            </a:r>
          </a:p>
        </p:txBody>
      </p:sp>
      <p:sp>
        <p:nvSpPr>
          <p:cNvPr id="6" name="Footer Placeholder 5"/>
          <p:cNvSpPr>
            <a:spLocks noGrp="1"/>
          </p:cNvSpPr>
          <p:nvPr>
            <p:ph type="ftr" sz="quarter" idx="4"/>
          </p:nvPr>
        </p:nvSpPr>
        <p:spPr>
          <a:xfrm>
            <a:off x="78881" y="9721106"/>
            <a:ext cx="4969510" cy="402938"/>
          </a:xfrm>
          <a:prstGeom prst="rect">
            <a:avLst/>
          </a:prstGeom>
        </p:spPr>
        <p:txBody>
          <a:bodyPr vert="horz" lIns="99048" tIns="49524" rIns="99048" bIns="49524" rtlCol="0" anchor="b"/>
          <a:lstStyle>
            <a:lvl1pPr algn="l">
              <a:defRPr sz="1300">
                <a:latin typeface="+mn-lt"/>
                <a:cs typeface="Arial" pitchFamily="34" charset="0"/>
              </a:defRPr>
            </a:lvl1pPr>
          </a:lstStyle>
          <a:p>
            <a:endParaRPr lang="en-AU" dirty="0"/>
          </a:p>
        </p:txBody>
      </p:sp>
      <p:sp>
        <p:nvSpPr>
          <p:cNvPr id="7" name="Slide Number Placeholder 6"/>
          <p:cNvSpPr>
            <a:spLocks noGrp="1"/>
          </p:cNvSpPr>
          <p:nvPr>
            <p:ph type="sldNum" sz="quarter" idx="5"/>
          </p:nvPr>
        </p:nvSpPr>
        <p:spPr>
          <a:xfrm>
            <a:off x="6062013" y="9721106"/>
            <a:ext cx="1023812" cy="402938"/>
          </a:xfrm>
          <a:prstGeom prst="rect">
            <a:avLst/>
          </a:prstGeom>
        </p:spPr>
        <p:txBody>
          <a:bodyPr vert="horz" lIns="99048" tIns="49524" rIns="99048" bIns="49524" rtlCol="0" anchor="b"/>
          <a:lstStyle>
            <a:lvl1pPr algn="r">
              <a:defRPr sz="1300">
                <a:latin typeface="+mn-lt"/>
              </a:defRPr>
            </a:lvl1pPr>
          </a:lstStyle>
          <a:p>
            <a:fld id="{D5A593CC-2149-4E6C-BC3C-0044C280ECB2}" type="slidenum">
              <a:rPr lang="en-AU" smtClean="0"/>
              <a:pPr/>
              <a:t>‹#›</a:t>
            </a:fld>
            <a:endParaRPr lang="en-AU"/>
          </a:p>
        </p:txBody>
      </p:sp>
    </p:spTree>
    <p:extLst>
      <p:ext uri="{BB962C8B-B14F-4D97-AF65-F5344CB8AC3E}">
        <p14:creationId xmlns:p14="http://schemas.microsoft.com/office/powerpoint/2010/main" val="3772576877"/>
      </p:ext>
    </p:extLst>
  </p:cSld>
  <p:clrMap bg1="lt1" tx1="dk1" bg2="lt2" tx2="dk2" accent1="accent1" accent2="accent2" accent3="accent3" accent4="accent4" accent5="accent5" accent6="accent6" hlink="hlink" folHlink="folHlink"/>
  <p:notesStyle>
    <a:lvl1pPr marL="0" algn="l" defTabSz="2437790" rtl="0" eaLnBrk="1" latinLnBrk="0" hangingPunct="1">
      <a:defRPr lang="en-US" sz="3199" b="1" kern="1200" dirty="0" smtClean="0">
        <a:solidFill>
          <a:schemeClr val="tx1"/>
        </a:solidFill>
        <a:latin typeface="+mn-lt"/>
        <a:ea typeface="+mn-ea"/>
        <a:cs typeface="Arial" pitchFamily="34" charset="0"/>
      </a:defRPr>
    </a:lvl1pPr>
    <a:lvl2pPr marL="1218895" algn="l" defTabSz="2437790" rtl="0" eaLnBrk="1" latinLnBrk="0" hangingPunct="1">
      <a:defRPr lang="en-US" sz="3199" kern="1200" dirty="0" smtClean="0">
        <a:solidFill>
          <a:schemeClr val="tx1"/>
        </a:solidFill>
        <a:latin typeface="Arial" pitchFamily="34" charset="0"/>
        <a:ea typeface="+mn-ea"/>
        <a:cs typeface="Arial" pitchFamily="34" charset="0"/>
      </a:defRPr>
    </a:lvl2pPr>
    <a:lvl3pPr marL="2437790" algn="l" defTabSz="2437790" rtl="0" eaLnBrk="1" latinLnBrk="0" hangingPunct="1">
      <a:defRPr lang="en-US" sz="3199" kern="1200" dirty="0" smtClean="0">
        <a:solidFill>
          <a:schemeClr val="tx1"/>
        </a:solidFill>
        <a:latin typeface="Arial" pitchFamily="34" charset="0"/>
        <a:ea typeface="+mn-ea"/>
        <a:cs typeface="Arial" pitchFamily="34" charset="0"/>
      </a:defRPr>
    </a:lvl3pPr>
    <a:lvl4pPr marL="3656686" algn="l" defTabSz="2437790" rtl="0" eaLnBrk="1" latinLnBrk="0" hangingPunct="1">
      <a:defRPr lang="en-US" sz="3199" kern="1200" dirty="0" smtClean="0">
        <a:solidFill>
          <a:schemeClr val="tx1"/>
        </a:solidFill>
        <a:latin typeface="Arial" pitchFamily="34" charset="0"/>
        <a:ea typeface="+mn-ea"/>
        <a:cs typeface="Arial" pitchFamily="34" charset="0"/>
      </a:defRPr>
    </a:lvl4pPr>
    <a:lvl5pPr marL="4875581" algn="l" defTabSz="2437790" rtl="0" eaLnBrk="1" latinLnBrk="0" hangingPunct="1">
      <a:defRPr lang="en-AU" sz="3199" kern="1200" baseline="0" dirty="0">
        <a:solidFill>
          <a:schemeClr val="tx1"/>
        </a:solidFill>
        <a:latin typeface="Arial" pitchFamily="34" charset="0"/>
        <a:ea typeface="+mn-ea"/>
        <a:cs typeface="Arial" pitchFamily="34" charset="0"/>
      </a:defRPr>
    </a:lvl5pPr>
    <a:lvl6pPr marL="6094476" algn="l" defTabSz="2437790" rtl="0" eaLnBrk="1" latinLnBrk="0" hangingPunct="1">
      <a:defRPr sz="3199" kern="1200">
        <a:solidFill>
          <a:schemeClr val="tx1"/>
        </a:solidFill>
        <a:latin typeface="+mn-lt"/>
        <a:ea typeface="+mn-ea"/>
        <a:cs typeface="+mn-cs"/>
      </a:defRPr>
    </a:lvl6pPr>
    <a:lvl7pPr marL="7313371" algn="l" defTabSz="2437790" rtl="0" eaLnBrk="1" latinLnBrk="0" hangingPunct="1">
      <a:defRPr sz="3199" kern="1200">
        <a:solidFill>
          <a:schemeClr val="tx1"/>
        </a:solidFill>
        <a:latin typeface="+mn-lt"/>
        <a:ea typeface="+mn-ea"/>
        <a:cs typeface="+mn-cs"/>
      </a:defRPr>
    </a:lvl7pPr>
    <a:lvl8pPr marL="8532266" algn="l" defTabSz="2437790" rtl="0" eaLnBrk="1" latinLnBrk="0" hangingPunct="1">
      <a:defRPr sz="3199" kern="1200">
        <a:solidFill>
          <a:schemeClr val="tx1"/>
        </a:solidFill>
        <a:latin typeface="+mn-lt"/>
        <a:ea typeface="+mn-ea"/>
        <a:cs typeface="+mn-cs"/>
      </a:defRPr>
    </a:lvl8pPr>
    <a:lvl9pPr marL="9751162" algn="l" defTabSz="2437790" rtl="0" eaLnBrk="1" latinLnBrk="0" hangingPunct="1">
      <a:defRPr sz="3199"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p:bg>
      <p:bgPr>
        <a:solidFill>
          <a:schemeClr val="tx2"/>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D417EFE7-D8BB-48D7-B5B1-C7483DB0A6D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4384000" cy="13716000"/>
          </a:xfrm>
          <a:prstGeom prst="rect">
            <a:avLst/>
          </a:prstGeom>
        </p:spPr>
      </p:pic>
      <p:sp>
        <p:nvSpPr>
          <p:cNvPr id="3" name="Title 2">
            <a:extLst>
              <a:ext uri="{FF2B5EF4-FFF2-40B4-BE49-F238E27FC236}">
                <a16:creationId xmlns:a16="http://schemas.microsoft.com/office/drawing/2014/main" id="{6BB89FCA-E14C-494B-8916-1CE4E731983C}"/>
              </a:ext>
            </a:extLst>
          </p:cNvPr>
          <p:cNvSpPr>
            <a:spLocks noGrp="1"/>
          </p:cNvSpPr>
          <p:nvPr>
            <p:ph type="title"/>
          </p:nvPr>
        </p:nvSpPr>
        <p:spPr>
          <a:xfrm>
            <a:off x="2451643" y="4061338"/>
            <a:ext cx="17481218" cy="5046911"/>
          </a:xfrm>
        </p:spPr>
        <p:txBody>
          <a:bodyPr/>
          <a:lstStyle>
            <a:lvl1pPr>
              <a:lnSpc>
                <a:spcPts val="12000"/>
              </a:lnSpc>
              <a:defRPr sz="13000">
                <a:solidFill>
                  <a:schemeClr val="bg1"/>
                </a:solidFill>
              </a:defRPr>
            </a:lvl1pPr>
          </a:lstStyle>
          <a:p>
            <a:r>
              <a:rPr lang="en-US"/>
              <a:t>Click to edit Master title style</a:t>
            </a:r>
            <a:endParaRPr lang="en-AU" dirty="0"/>
          </a:p>
        </p:txBody>
      </p:sp>
      <p:sp>
        <p:nvSpPr>
          <p:cNvPr id="6" name="Date Placeholder 5">
            <a:extLst>
              <a:ext uri="{FF2B5EF4-FFF2-40B4-BE49-F238E27FC236}">
                <a16:creationId xmlns:a16="http://schemas.microsoft.com/office/drawing/2014/main" id="{F4A84B4C-BE75-4597-9D41-89C90E42348C}"/>
              </a:ext>
            </a:extLst>
          </p:cNvPr>
          <p:cNvSpPr>
            <a:spLocks noGrp="1"/>
          </p:cNvSpPr>
          <p:nvPr>
            <p:ph type="dt" sz="half" idx="10"/>
          </p:nvPr>
        </p:nvSpPr>
        <p:spPr>
          <a:xfrm>
            <a:off x="20112880" y="591268"/>
            <a:ext cx="3297063" cy="432000"/>
          </a:xfrm>
        </p:spPr>
        <p:txBody>
          <a:bodyPr/>
          <a:lstStyle>
            <a:lvl1pPr>
              <a:defRPr sz="2400">
                <a:solidFill>
                  <a:schemeClr val="bg1"/>
                </a:solidFill>
              </a:defRPr>
            </a:lvl1pPr>
          </a:lstStyle>
          <a:p>
            <a:r>
              <a:rPr lang="en-US"/>
              <a:t>XX Month 2019</a:t>
            </a:r>
            <a:endParaRPr lang="en-AU" dirty="0"/>
          </a:p>
        </p:txBody>
      </p:sp>
      <p:sp>
        <p:nvSpPr>
          <p:cNvPr id="7" name="Footer Placeholder 6">
            <a:extLst>
              <a:ext uri="{FF2B5EF4-FFF2-40B4-BE49-F238E27FC236}">
                <a16:creationId xmlns:a16="http://schemas.microsoft.com/office/drawing/2014/main" id="{365B974A-9BD6-40CF-881F-E17FB8171835}"/>
              </a:ext>
            </a:extLst>
          </p:cNvPr>
          <p:cNvSpPr>
            <a:spLocks noGrp="1"/>
          </p:cNvSpPr>
          <p:nvPr>
            <p:ph type="ftr" sz="quarter" idx="11"/>
          </p:nvPr>
        </p:nvSpPr>
        <p:spPr/>
        <p:txBody>
          <a:bodyPr/>
          <a:lstStyle>
            <a:lvl1pPr>
              <a:defRPr>
                <a:solidFill>
                  <a:schemeClr val="bg1"/>
                </a:solidFill>
              </a:defRPr>
            </a:lvl1pPr>
          </a:lstStyle>
          <a:p>
            <a:r>
              <a:rPr lang="en-AU"/>
              <a:t>Presentation title goes here</a:t>
            </a:r>
            <a:endParaRPr lang="en-AU" dirty="0"/>
          </a:p>
        </p:txBody>
      </p:sp>
      <p:pic>
        <p:nvPicPr>
          <p:cNvPr id="14" name="Picture 13">
            <a:extLst>
              <a:ext uri="{FF2B5EF4-FFF2-40B4-BE49-F238E27FC236}">
                <a16:creationId xmlns:a16="http://schemas.microsoft.com/office/drawing/2014/main" id="{8DA1C7EF-F849-47CB-969B-FBEE3C7FC30A}"/>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8917182" y="11431407"/>
            <a:ext cx="4492761" cy="1267971"/>
          </a:xfrm>
          <a:prstGeom prst="rect">
            <a:avLst/>
          </a:prstGeom>
        </p:spPr>
      </p:pic>
    </p:spTree>
    <p:extLst>
      <p:ext uri="{BB962C8B-B14F-4D97-AF65-F5344CB8AC3E}">
        <p14:creationId xmlns:p14="http://schemas.microsoft.com/office/powerpoint/2010/main" val="36852114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ection Divider_1">
    <p:bg>
      <p:bgPr>
        <a:solidFill>
          <a:schemeClr val="accent1"/>
        </a:solidFill>
        <a:effectLst/>
      </p:bgPr>
    </p:bg>
    <p:spTree>
      <p:nvGrpSpPr>
        <p:cNvPr id="1" name=""/>
        <p:cNvGrpSpPr/>
        <p:nvPr/>
      </p:nvGrpSpPr>
      <p:grpSpPr>
        <a:xfrm>
          <a:off x="0" y="0"/>
          <a:ext cx="0" cy="0"/>
          <a:chOff x="0" y="0"/>
          <a:chExt cx="0" cy="0"/>
        </a:xfrm>
      </p:grpSpPr>
      <p:pic>
        <p:nvPicPr>
          <p:cNvPr id="9" name="Picture 8" descr="A close up of a logo&#10;&#10;Description automatically generated">
            <a:extLst>
              <a:ext uri="{FF2B5EF4-FFF2-40B4-BE49-F238E27FC236}">
                <a16:creationId xmlns:a16="http://schemas.microsoft.com/office/drawing/2014/main" id="{FE2465A8-218D-40DF-9D67-C2F40437D2A3}"/>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1682" t="1870" r="1898" b="796"/>
          <a:stretch/>
        </p:blipFill>
        <p:spPr>
          <a:xfrm>
            <a:off x="1979975" y="1657350"/>
            <a:ext cx="12687300" cy="9544050"/>
          </a:xfrm>
          <a:prstGeom prst="rect">
            <a:avLst/>
          </a:prstGeom>
        </p:spPr>
      </p:pic>
      <p:sp>
        <p:nvSpPr>
          <p:cNvPr id="5" name="Footer Placeholder 4">
            <a:extLst>
              <a:ext uri="{FF2B5EF4-FFF2-40B4-BE49-F238E27FC236}">
                <a16:creationId xmlns:a16="http://schemas.microsoft.com/office/drawing/2014/main" id="{1339DBE8-F1B8-4E15-8F68-19D8402B7DAB}"/>
              </a:ext>
            </a:extLst>
          </p:cNvPr>
          <p:cNvSpPr>
            <a:spLocks noGrp="1"/>
          </p:cNvSpPr>
          <p:nvPr>
            <p:ph type="ftr" sz="quarter" idx="14"/>
          </p:nvPr>
        </p:nvSpPr>
        <p:spPr/>
        <p:txBody>
          <a:bodyPr/>
          <a:lstStyle>
            <a:lvl1pPr>
              <a:defRPr>
                <a:solidFill>
                  <a:schemeClr val="bg1"/>
                </a:solidFill>
              </a:defRPr>
            </a:lvl1pPr>
          </a:lstStyle>
          <a:p>
            <a:r>
              <a:rPr lang="en-AU"/>
              <a:t>Presentation title goes here</a:t>
            </a:r>
            <a:endParaRPr lang="en-AU" dirty="0"/>
          </a:p>
        </p:txBody>
      </p:sp>
      <p:sp>
        <p:nvSpPr>
          <p:cNvPr id="8" name="Text Placeholder 7">
            <a:extLst>
              <a:ext uri="{FF2B5EF4-FFF2-40B4-BE49-F238E27FC236}">
                <a16:creationId xmlns:a16="http://schemas.microsoft.com/office/drawing/2014/main" id="{21C118E8-FA9F-4EDF-A107-D8FB1F2072A5}"/>
              </a:ext>
            </a:extLst>
          </p:cNvPr>
          <p:cNvSpPr>
            <a:spLocks noGrp="1"/>
          </p:cNvSpPr>
          <p:nvPr>
            <p:ph type="body" sz="quarter" idx="15" hasCustomPrompt="1"/>
          </p:nvPr>
        </p:nvSpPr>
        <p:spPr>
          <a:xfrm>
            <a:off x="2457450" y="4336892"/>
            <a:ext cx="19910334" cy="5555493"/>
          </a:xfrm>
        </p:spPr>
        <p:txBody>
          <a:bodyPr/>
          <a:lstStyle>
            <a:lvl1pPr>
              <a:lnSpc>
                <a:spcPts val="12000"/>
              </a:lnSpc>
              <a:spcAft>
                <a:spcPts val="1700"/>
              </a:spcAft>
              <a:defRPr sz="11000" b="1">
                <a:solidFill>
                  <a:schemeClr val="bg1"/>
                </a:solidFill>
              </a:defRPr>
            </a:lvl1pPr>
            <a:lvl2pPr>
              <a:lnSpc>
                <a:spcPts val="5800"/>
              </a:lnSpc>
              <a:spcAft>
                <a:spcPts val="0"/>
              </a:spcAft>
              <a:defRPr sz="4800" i="0">
                <a:solidFill>
                  <a:schemeClr val="bg1"/>
                </a:solidFill>
              </a:defRPr>
            </a:lvl2pPr>
            <a:lvl3pPr marL="0" indent="0">
              <a:lnSpc>
                <a:spcPts val="5800"/>
              </a:lnSpc>
              <a:spcAft>
                <a:spcPts val="0"/>
              </a:spcAft>
              <a:buNone/>
              <a:defRPr sz="4800" i="0">
                <a:solidFill>
                  <a:schemeClr val="bg1"/>
                </a:solidFill>
              </a:defRPr>
            </a:lvl3pPr>
            <a:lvl4pPr marL="0" indent="0">
              <a:lnSpc>
                <a:spcPts val="5800"/>
              </a:lnSpc>
              <a:spcAft>
                <a:spcPts val="0"/>
              </a:spcAft>
              <a:buNone/>
              <a:defRPr sz="4800" i="0">
                <a:solidFill>
                  <a:schemeClr val="bg1"/>
                </a:solidFill>
              </a:defRPr>
            </a:lvl4pPr>
            <a:lvl5pPr marL="0" indent="0">
              <a:lnSpc>
                <a:spcPts val="5800"/>
              </a:lnSpc>
              <a:spcAft>
                <a:spcPts val="0"/>
              </a:spcAft>
              <a:buNone/>
              <a:defRPr sz="4800" i="0">
                <a:solidFill>
                  <a:schemeClr val="bg1"/>
                </a:solidFill>
              </a:defRPr>
            </a:lvl5pPr>
            <a:lvl6pPr marL="0" indent="0">
              <a:lnSpc>
                <a:spcPts val="5800"/>
              </a:lnSpc>
              <a:spcAft>
                <a:spcPts val="0"/>
              </a:spcAft>
              <a:buNone/>
              <a:defRPr sz="4800" i="0">
                <a:solidFill>
                  <a:schemeClr val="bg1"/>
                </a:solidFill>
              </a:defRPr>
            </a:lvl6pPr>
            <a:lvl7pPr marL="0" indent="0">
              <a:lnSpc>
                <a:spcPts val="5800"/>
              </a:lnSpc>
              <a:spcAft>
                <a:spcPts val="0"/>
              </a:spcAft>
              <a:buNone/>
              <a:defRPr sz="4800" i="0">
                <a:solidFill>
                  <a:schemeClr val="bg1"/>
                </a:solidFill>
              </a:defRPr>
            </a:lvl7pPr>
            <a:lvl8pPr marL="0" indent="0">
              <a:lnSpc>
                <a:spcPts val="5800"/>
              </a:lnSpc>
              <a:spcAft>
                <a:spcPts val="0"/>
              </a:spcAft>
              <a:buNone/>
              <a:defRPr sz="4800" i="0">
                <a:solidFill>
                  <a:schemeClr val="bg1"/>
                </a:solidFill>
              </a:defRPr>
            </a:lvl8pPr>
            <a:lvl9pPr marL="0" indent="0">
              <a:lnSpc>
                <a:spcPts val="5800"/>
              </a:lnSpc>
              <a:spcAft>
                <a:spcPts val="0"/>
              </a:spcAft>
              <a:buNone/>
              <a:defRPr sz="4800" i="0">
                <a:solidFill>
                  <a:schemeClr val="bg1"/>
                </a:solidFill>
              </a:defRPr>
            </a:lvl9pPr>
          </a:lstStyle>
          <a:p>
            <a:pPr lvl="0"/>
            <a:r>
              <a:rPr lang="en-US" dirty="0"/>
              <a:t>Edit Master </a:t>
            </a:r>
            <a:br>
              <a:rPr lang="en-US" dirty="0"/>
            </a:br>
            <a:r>
              <a:rPr lang="en-US" dirty="0"/>
              <a:t>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endParaRPr lang="en-AU" dirty="0"/>
          </a:p>
        </p:txBody>
      </p:sp>
    </p:spTree>
    <p:extLst>
      <p:ext uri="{BB962C8B-B14F-4D97-AF65-F5344CB8AC3E}">
        <p14:creationId xmlns:p14="http://schemas.microsoft.com/office/powerpoint/2010/main" val="35217124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ection Divider_2">
    <p:bg>
      <p:bgPr>
        <a:solidFill>
          <a:schemeClr val="accent5"/>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CDCB9D34-9A91-4976-BA44-234DD1D8801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4384000" cy="13716000"/>
          </a:xfrm>
          <a:prstGeom prst="rect">
            <a:avLst/>
          </a:prstGeom>
        </p:spPr>
      </p:pic>
      <p:sp>
        <p:nvSpPr>
          <p:cNvPr id="5" name="Footer Placeholder 4">
            <a:extLst>
              <a:ext uri="{FF2B5EF4-FFF2-40B4-BE49-F238E27FC236}">
                <a16:creationId xmlns:a16="http://schemas.microsoft.com/office/drawing/2014/main" id="{1339DBE8-F1B8-4E15-8F68-19D8402B7DAB}"/>
              </a:ext>
            </a:extLst>
          </p:cNvPr>
          <p:cNvSpPr>
            <a:spLocks noGrp="1"/>
          </p:cNvSpPr>
          <p:nvPr>
            <p:ph type="ftr" sz="quarter" idx="14"/>
          </p:nvPr>
        </p:nvSpPr>
        <p:spPr/>
        <p:txBody>
          <a:bodyPr/>
          <a:lstStyle>
            <a:lvl1pPr>
              <a:defRPr>
                <a:solidFill>
                  <a:schemeClr val="bg1"/>
                </a:solidFill>
              </a:defRPr>
            </a:lvl1pPr>
          </a:lstStyle>
          <a:p>
            <a:r>
              <a:rPr lang="en-AU"/>
              <a:t>Presentation title goes here</a:t>
            </a:r>
            <a:endParaRPr lang="en-AU" dirty="0"/>
          </a:p>
        </p:txBody>
      </p:sp>
      <p:sp>
        <p:nvSpPr>
          <p:cNvPr id="8" name="Text Placeholder 7">
            <a:extLst>
              <a:ext uri="{FF2B5EF4-FFF2-40B4-BE49-F238E27FC236}">
                <a16:creationId xmlns:a16="http://schemas.microsoft.com/office/drawing/2014/main" id="{21C118E8-FA9F-4EDF-A107-D8FB1F2072A5}"/>
              </a:ext>
            </a:extLst>
          </p:cNvPr>
          <p:cNvSpPr>
            <a:spLocks noGrp="1"/>
          </p:cNvSpPr>
          <p:nvPr>
            <p:ph type="body" sz="quarter" idx="15" hasCustomPrompt="1"/>
          </p:nvPr>
        </p:nvSpPr>
        <p:spPr>
          <a:xfrm>
            <a:off x="2457450" y="4336892"/>
            <a:ext cx="19910334" cy="5555493"/>
          </a:xfrm>
        </p:spPr>
        <p:txBody>
          <a:bodyPr/>
          <a:lstStyle>
            <a:lvl1pPr>
              <a:lnSpc>
                <a:spcPts val="12000"/>
              </a:lnSpc>
              <a:spcAft>
                <a:spcPts val="1700"/>
              </a:spcAft>
              <a:defRPr sz="11000" b="1">
                <a:solidFill>
                  <a:schemeClr val="bg1"/>
                </a:solidFill>
              </a:defRPr>
            </a:lvl1pPr>
            <a:lvl2pPr>
              <a:lnSpc>
                <a:spcPts val="5800"/>
              </a:lnSpc>
              <a:spcAft>
                <a:spcPts val="0"/>
              </a:spcAft>
              <a:defRPr sz="4800" i="0">
                <a:solidFill>
                  <a:schemeClr val="bg1"/>
                </a:solidFill>
              </a:defRPr>
            </a:lvl2pPr>
            <a:lvl3pPr marL="0" indent="0">
              <a:lnSpc>
                <a:spcPts val="5800"/>
              </a:lnSpc>
              <a:spcAft>
                <a:spcPts val="0"/>
              </a:spcAft>
              <a:buNone/>
              <a:defRPr sz="4800" i="0">
                <a:solidFill>
                  <a:schemeClr val="bg1"/>
                </a:solidFill>
              </a:defRPr>
            </a:lvl3pPr>
            <a:lvl4pPr marL="0" indent="0">
              <a:lnSpc>
                <a:spcPts val="5800"/>
              </a:lnSpc>
              <a:spcAft>
                <a:spcPts val="0"/>
              </a:spcAft>
              <a:buNone/>
              <a:defRPr sz="4800" i="0">
                <a:solidFill>
                  <a:schemeClr val="bg1"/>
                </a:solidFill>
              </a:defRPr>
            </a:lvl4pPr>
            <a:lvl5pPr marL="0" indent="0">
              <a:lnSpc>
                <a:spcPts val="5800"/>
              </a:lnSpc>
              <a:spcAft>
                <a:spcPts val="0"/>
              </a:spcAft>
              <a:buNone/>
              <a:defRPr sz="4800" i="0">
                <a:solidFill>
                  <a:schemeClr val="bg1"/>
                </a:solidFill>
              </a:defRPr>
            </a:lvl5pPr>
            <a:lvl6pPr marL="0" indent="0">
              <a:lnSpc>
                <a:spcPts val="5800"/>
              </a:lnSpc>
              <a:spcAft>
                <a:spcPts val="0"/>
              </a:spcAft>
              <a:buNone/>
              <a:defRPr sz="4800" i="0">
                <a:solidFill>
                  <a:schemeClr val="bg1"/>
                </a:solidFill>
              </a:defRPr>
            </a:lvl6pPr>
            <a:lvl7pPr marL="0" indent="0">
              <a:lnSpc>
                <a:spcPts val="5800"/>
              </a:lnSpc>
              <a:spcAft>
                <a:spcPts val="0"/>
              </a:spcAft>
              <a:buNone/>
              <a:defRPr sz="4800" i="0">
                <a:solidFill>
                  <a:schemeClr val="bg1"/>
                </a:solidFill>
              </a:defRPr>
            </a:lvl7pPr>
            <a:lvl8pPr marL="0" indent="0">
              <a:lnSpc>
                <a:spcPts val="5800"/>
              </a:lnSpc>
              <a:spcAft>
                <a:spcPts val="0"/>
              </a:spcAft>
              <a:buNone/>
              <a:defRPr sz="4800" i="0">
                <a:solidFill>
                  <a:schemeClr val="bg1"/>
                </a:solidFill>
              </a:defRPr>
            </a:lvl8pPr>
            <a:lvl9pPr marL="0" indent="0">
              <a:lnSpc>
                <a:spcPts val="5800"/>
              </a:lnSpc>
              <a:spcAft>
                <a:spcPts val="0"/>
              </a:spcAft>
              <a:buNone/>
              <a:defRPr sz="4800" i="0">
                <a:solidFill>
                  <a:schemeClr val="bg1"/>
                </a:solidFill>
              </a:defRPr>
            </a:lvl9pPr>
          </a:lstStyle>
          <a:p>
            <a:pPr lvl="0"/>
            <a:r>
              <a:rPr lang="en-US" dirty="0"/>
              <a:t>Edit Master </a:t>
            </a:r>
            <a:br>
              <a:rPr lang="en-US" dirty="0"/>
            </a:br>
            <a:r>
              <a:rPr lang="en-US" dirty="0"/>
              <a:t>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endParaRPr lang="en-AU" dirty="0"/>
          </a:p>
        </p:txBody>
      </p:sp>
    </p:spTree>
    <p:extLst>
      <p:ext uri="{BB962C8B-B14F-4D97-AF65-F5344CB8AC3E}">
        <p14:creationId xmlns:p14="http://schemas.microsoft.com/office/powerpoint/2010/main" val="5341510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ection Divider_3">
    <p:bg>
      <p:bgPr>
        <a:solidFill>
          <a:schemeClr val="accent2"/>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CDCB9D34-9A91-4976-BA44-234DD1D8801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4384000" cy="13715999"/>
          </a:xfrm>
          <a:prstGeom prst="rect">
            <a:avLst/>
          </a:prstGeom>
        </p:spPr>
      </p:pic>
      <p:sp>
        <p:nvSpPr>
          <p:cNvPr id="5" name="Footer Placeholder 4">
            <a:extLst>
              <a:ext uri="{FF2B5EF4-FFF2-40B4-BE49-F238E27FC236}">
                <a16:creationId xmlns:a16="http://schemas.microsoft.com/office/drawing/2014/main" id="{1339DBE8-F1B8-4E15-8F68-19D8402B7DAB}"/>
              </a:ext>
            </a:extLst>
          </p:cNvPr>
          <p:cNvSpPr>
            <a:spLocks noGrp="1"/>
          </p:cNvSpPr>
          <p:nvPr>
            <p:ph type="ftr" sz="quarter" idx="14"/>
          </p:nvPr>
        </p:nvSpPr>
        <p:spPr/>
        <p:txBody>
          <a:bodyPr/>
          <a:lstStyle>
            <a:lvl1pPr>
              <a:defRPr>
                <a:solidFill>
                  <a:schemeClr val="bg1"/>
                </a:solidFill>
              </a:defRPr>
            </a:lvl1pPr>
          </a:lstStyle>
          <a:p>
            <a:r>
              <a:rPr lang="en-AU"/>
              <a:t>Presentation title goes here</a:t>
            </a:r>
            <a:endParaRPr lang="en-AU" dirty="0"/>
          </a:p>
        </p:txBody>
      </p:sp>
      <p:sp>
        <p:nvSpPr>
          <p:cNvPr id="8" name="Text Placeholder 7">
            <a:extLst>
              <a:ext uri="{FF2B5EF4-FFF2-40B4-BE49-F238E27FC236}">
                <a16:creationId xmlns:a16="http://schemas.microsoft.com/office/drawing/2014/main" id="{21C118E8-FA9F-4EDF-A107-D8FB1F2072A5}"/>
              </a:ext>
            </a:extLst>
          </p:cNvPr>
          <p:cNvSpPr>
            <a:spLocks noGrp="1"/>
          </p:cNvSpPr>
          <p:nvPr>
            <p:ph type="body" sz="quarter" idx="15" hasCustomPrompt="1"/>
          </p:nvPr>
        </p:nvSpPr>
        <p:spPr>
          <a:xfrm>
            <a:off x="2457450" y="4336892"/>
            <a:ext cx="19910334" cy="5555493"/>
          </a:xfrm>
        </p:spPr>
        <p:txBody>
          <a:bodyPr/>
          <a:lstStyle>
            <a:lvl1pPr>
              <a:lnSpc>
                <a:spcPts val="12000"/>
              </a:lnSpc>
              <a:spcAft>
                <a:spcPts val="1700"/>
              </a:spcAft>
              <a:defRPr sz="11000" b="1">
                <a:solidFill>
                  <a:schemeClr val="bg1"/>
                </a:solidFill>
              </a:defRPr>
            </a:lvl1pPr>
            <a:lvl2pPr>
              <a:lnSpc>
                <a:spcPts val="5800"/>
              </a:lnSpc>
              <a:spcAft>
                <a:spcPts val="0"/>
              </a:spcAft>
              <a:defRPr sz="4800" i="0">
                <a:solidFill>
                  <a:schemeClr val="bg1"/>
                </a:solidFill>
              </a:defRPr>
            </a:lvl2pPr>
            <a:lvl3pPr marL="0" indent="0">
              <a:lnSpc>
                <a:spcPts val="5800"/>
              </a:lnSpc>
              <a:spcAft>
                <a:spcPts val="0"/>
              </a:spcAft>
              <a:buNone/>
              <a:defRPr sz="4800" i="0">
                <a:solidFill>
                  <a:schemeClr val="bg1"/>
                </a:solidFill>
              </a:defRPr>
            </a:lvl3pPr>
            <a:lvl4pPr marL="0" indent="0">
              <a:lnSpc>
                <a:spcPts val="5800"/>
              </a:lnSpc>
              <a:spcAft>
                <a:spcPts val="0"/>
              </a:spcAft>
              <a:buNone/>
              <a:defRPr sz="4800" i="0">
                <a:solidFill>
                  <a:schemeClr val="bg1"/>
                </a:solidFill>
              </a:defRPr>
            </a:lvl4pPr>
            <a:lvl5pPr marL="0" indent="0">
              <a:lnSpc>
                <a:spcPts val="5800"/>
              </a:lnSpc>
              <a:spcAft>
                <a:spcPts val="0"/>
              </a:spcAft>
              <a:buNone/>
              <a:defRPr sz="4800" i="0">
                <a:solidFill>
                  <a:schemeClr val="bg1"/>
                </a:solidFill>
              </a:defRPr>
            </a:lvl5pPr>
            <a:lvl6pPr marL="0" indent="0">
              <a:lnSpc>
                <a:spcPts val="5800"/>
              </a:lnSpc>
              <a:spcAft>
                <a:spcPts val="0"/>
              </a:spcAft>
              <a:buNone/>
              <a:defRPr sz="4800" i="0">
                <a:solidFill>
                  <a:schemeClr val="bg1"/>
                </a:solidFill>
              </a:defRPr>
            </a:lvl6pPr>
            <a:lvl7pPr marL="0" indent="0">
              <a:lnSpc>
                <a:spcPts val="5800"/>
              </a:lnSpc>
              <a:spcAft>
                <a:spcPts val="0"/>
              </a:spcAft>
              <a:buNone/>
              <a:defRPr sz="4800" i="0">
                <a:solidFill>
                  <a:schemeClr val="bg1"/>
                </a:solidFill>
              </a:defRPr>
            </a:lvl7pPr>
            <a:lvl8pPr marL="0" indent="0">
              <a:lnSpc>
                <a:spcPts val="5800"/>
              </a:lnSpc>
              <a:spcAft>
                <a:spcPts val="0"/>
              </a:spcAft>
              <a:buNone/>
              <a:defRPr sz="4800" i="0">
                <a:solidFill>
                  <a:schemeClr val="bg1"/>
                </a:solidFill>
              </a:defRPr>
            </a:lvl8pPr>
            <a:lvl9pPr marL="0" indent="0">
              <a:lnSpc>
                <a:spcPts val="5800"/>
              </a:lnSpc>
              <a:spcAft>
                <a:spcPts val="0"/>
              </a:spcAft>
              <a:buNone/>
              <a:defRPr sz="4800" i="0">
                <a:solidFill>
                  <a:schemeClr val="bg1"/>
                </a:solidFill>
              </a:defRPr>
            </a:lvl9pPr>
          </a:lstStyle>
          <a:p>
            <a:pPr lvl="0"/>
            <a:r>
              <a:rPr lang="en-US" dirty="0"/>
              <a:t>Edit Master </a:t>
            </a:r>
            <a:br>
              <a:rPr lang="en-US" dirty="0"/>
            </a:br>
            <a:r>
              <a:rPr lang="en-US" dirty="0"/>
              <a:t>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endParaRPr lang="en-AU" dirty="0"/>
          </a:p>
        </p:txBody>
      </p:sp>
    </p:spTree>
    <p:extLst>
      <p:ext uri="{BB962C8B-B14F-4D97-AF65-F5344CB8AC3E}">
        <p14:creationId xmlns:p14="http://schemas.microsoft.com/office/powerpoint/2010/main" val="13553869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 Divider_4">
    <p:bg>
      <p:bgPr>
        <a:solidFill>
          <a:schemeClr val="accent1"/>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CDCB9D34-9A91-4976-BA44-234DD1D8801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4383998" cy="13715999"/>
          </a:xfrm>
          <a:prstGeom prst="rect">
            <a:avLst/>
          </a:prstGeom>
        </p:spPr>
      </p:pic>
      <p:sp>
        <p:nvSpPr>
          <p:cNvPr id="8" name="Text Placeholder 7">
            <a:extLst>
              <a:ext uri="{FF2B5EF4-FFF2-40B4-BE49-F238E27FC236}">
                <a16:creationId xmlns:a16="http://schemas.microsoft.com/office/drawing/2014/main" id="{21C118E8-FA9F-4EDF-A107-D8FB1F2072A5}"/>
              </a:ext>
            </a:extLst>
          </p:cNvPr>
          <p:cNvSpPr>
            <a:spLocks noGrp="1"/>
          </p:cNvSpPr>
          <p:nvPr>
            <p:ph type="body" sz="quarter" idx="15" hasCustomPrompt="1"/>
          </p:nvPr>
        </p:nvSpPr>
        <p:spPr>
          <a:xfrm>
            <a:off x="2457450" y="4336892"/>
            <a:ext cx="19910334" cy="5555493"/>
          </a:xfrm>
        </p:spPr>
        <p:txBody>
          <a:bodyPr/>
          <a:lstStyle>
            <a:lvl1pPr>
              <a:lnSpc>
                <a:spcPts val="12000"/>
              </a:lnSpc>
              <a:spcAft>
                <a:spcPts val="1700"/>
              </a:spcAft>
              <a:defRPr sz="11000" b="1">
                <a:solidFill>
                  <a:schemeClr val="bg1"/>
                </a:solidFill>
              </a:defRPr>
            </a:lvl1pPr>
            <a:lvl2pPr>
              <a:lnSpc>
                <a:spcPts val="5800"/>
              </a:lnSpc>
              <a:spcAft>
                <a:spcPts val="0"/>
              </a:spcAft>
              <a:defRPr sz="4800" i="0">
                <a:solidFill>
                  <a:schemeClr val="bg1"/>
                </a:solidFill>
              </a:defRPr>
            </a:lvl2pPr>
            <a:lvl3pPr marL="0" indent="0">
              <a:lnSpc>
                <a:spcPts val="5800"/>
              </a:lnSpc>
              <a:spcAft>
                <a:spcPts val="0"/>
              </a:spcAft>
              <a:buNone/>
              <a:defRPr sz="4800" i="0">
                <a:solidFill>
                  <a:schemeClr val="bg1"/>
                </a:solidFill>
              </a:defRPr>
            </a:lvl3pPr>
            <a:lvl4pPr marL="0" indent="0">
              <a:lnSpc>
                <a:spcPts val="5800"/>
              </a:lnSpc>
              <a:spcAft>
                <a:spcPts val="0"/>
              </a:spcAft>
              <a:buNone/>
              <a:defRPr sz="4800" i="0">
                <a:solidFill>
                  <a:schemeClr val="bg1"/>
                </a:solidFill>
              </a:defRPr>
            </a:lvl4pPr>
            <a:lvl5pPr marL="0" indent="0">
              <a:lnSpc>
                <a:spcPts val="5800"/>
              </a:lnSpc>
              <a:spcAft>
                <a:spcPts val="0"/>
              </a:spcAft>
              <a:buNone/>
              <a:defRPr sz="4800" i="0">
                <a:solidFill>
                  <a:schemeClr val="bg1"/>
                </a:solidFill>
              </a:defRPr>
            </a:lvl5pPr>
            <a:lvl6pPr marL="0" indent="0">
              <a:lnSpc>
                <a:spcPts val="5800"/>
              </a:lnSpc>
              <a:spcAft>
                <a:spcPts val="0"/>
              </a:spcAft>
              <a:buNone/>
              <a:defRPr sz="4800" i="0">
                <a:solidFill>
                  <a:schemeClr val="bg1"/>
                </a:solidFill>
              </a:defRPr>
            </a:lvl6pPr>
            <a:lvl7pPr marL="0" indent="0">
              <a:lnSpc>
                <a:spcPts val="5800"/>
              </a:lnSpc>
              <a:spcAft>
                <a:spcPts val="0"/>
              </a:spcAft>
              <a:buNone/>
              <a:defRPr sz="4800" i="0">
                <a:solidFill>
                  <a:schemeClr val="bg1"/>
                </a:solidFill>
              </a:defRPr>
            </a:lvl7pPr>
            <a:lvl8pPr marL="0" indent="0">
              <a:lnSpc>
                <a:spcPts val="5800"/>
              </a:lnSpc>
              <a:spcAft>
                <a:spcPts val="0"/>
              </a:spcAft>
              <a:buNone/>
              <a:defRPr sz="4800" i="0">
                <a:solidFill>
                  <a:schemeClr val="bg1"/>
                </a:solidFill>
              </a:defRPr>
            </a:lvl8pPr>
            <a:lvl9pPr marL="0" indent="0">
              <a:lnSpc>
                <a:spcPts val="5800"/>
              </a:lnSpc>
              <a:spcAft>
                <a:spcPts val="0"/>
              </a:spcAft>
              <a:buNone/>
              <a:defRPr sz="4800" i="0">
                <a:solidFill>
                  <a:schemeClr val="bg1"/>
                </a:solidFill>
              </a:defRPr>
            </a:lvl9pPr>
          </a:lstStyle>
          <a:p>
            <a:pPr lvl="0"/>
            <a:r>
              <a:rPr lang="en-US" dirty="0"/>
              <a:t>Edit Master </a:t>
            </a:r>
            <a:br>
              <a:rPr lang="en-US" dirty="0"/>
            </a:br>
            <a:r>
              <a:rPr lang="en-US" dirty="0"/>
              <a:t>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endParaRPr lang="en-AU" dirty="0"/>
          </a:p>
        </p:txBody>
      </p:sp>
    </p:spTree>
    <p:extLst>
      <p:ext uri="{BB962C8B-B14F-4D97-AF65-F5344CB8AC3E}">
        <p14:creationId xmlns:p14="http://schemas.microsoft.com/office/powerpoint/2010/main" val="21260339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p:txBody>
          <a:bodyPr/>
          <a:lstStyle>
            <a:lvl5pPr>
              <a:defRPr baseline="0"/>
            </a:lvl5pPr>
          </a:lstStyle>
          <a:p>
            <a:pPr lvl="0"/>
            <a:r>
              <a:rPr lang="en-AU" noProof="0" dirty="0"/>
              <a:t>Use the increase/decrease list level buttons to change styles</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a:p>
            <a:pPr lvl="5"/>
            <a:r>
              <a:rPr lang="en-AU" noProof="0" dirty="0"/>
              <a:t>Sixth level</a:t>
            </a:r>
          </a:p>
          <a:p>
            <a:pPr lvl="6"/>
            <a:r>
              <a:rPr lang="en-AU" noProof="0" dirty="0"/>
              <a:t>Seventh level</a:t>
            </a:r>
          </a:p>
          <a:p>
            <a:pPr lvl="7"/>
            <a:r>
              <a:rPr lang="en-AU" noProof="0" dirty="0"/>
              <a:t>Eighth level</a:t>
            </a:r>
          </a:p>
          <a:p>
            <a:pPr lvl="8"/>
            <a:r>
              <a:rPr lang="en-AU" noProof="0" dirty="0"/>
              <a:t>Ninth level</a:t>
            </a:r>
          </a:p>
        </p:txBody>
      </p:sp>
      <p:sp>
        <p:nvSpPr>
          <p:cNvPr id="15" name="Slide Number Placeholder 14"/>
          <p:cNvSpPr>
            <a:spLocks noGrp="1"/>
          </p:cNvSpPr>
          <p:nvPr>
            <p:ph type="sldNum" sz="quarter" idx="12"/>
          </p:nvPr>
        </p:nvSpPr>
        <p:spPr/>
        <p:txBody>
          <a:bodyPr/>
          <a:lstStyle/>
          <a:p>
            <a:fld id="{CE1B70CE-F4BC-4B6F-A663-B479B5E51611}" type="slidenum">
              <a:rPr lang="en-AU" noProof="0" smtClean="0"/>
              <a:pPr/>
              <a:t>‹#›</a:t>
            </a:fld>
            <a:endParaRPr lang="en-AU" noProof="0" dirty="0"/>
          </a:p>
        </p:txBody>
      </p:sp>
      <p:sp>
        <p:nvSpPr>
          <p:cNvPr id="4" name="Title 3">
            <a:extLst>
              <a:ext uri="{FF2B5EF4-FFF2-40B4-BE49-F238E27FC236}">
                <a16:creationId xmlns:a16="http://schemas.microsoft.com/office/drawing/2014/main" id="{272395DC-7BA8-4EF8-B92E-4B8E6A69BF11}"/>
              </a:ext>
            </a:extLst>
          </p:cNvPr>
          <p:cNvSpPr>
            <a:spLocks noGrp="1"/>
          </p:cNvSpPr>
          <p:nvPr>
            <p:ph type="title"/>
          </p:nvPr>
        </p:nvSpPr>
        <p:spPr/>
        <p:txBody>
          <a:bodyPr/>
          <a:lstStyle/>
          <a:p>
            <a:r>
              <a:rPr lang="en-US"/>
              <a:t>Click to edit Master title style</a:t>
            </a:r>
            <a:endParaRPr lang="en-AU"/>
          </a:p>
        </p:txBody>
      </p:sp>
    </p:spTree>
    <p:extLst>
      <p:ext uri="{BB962C8B-B14F-4D97-AF65-F5344CB8AC3E}">
        <p14:creationId xmlns:p14="http://schemas.microsoft.com/office/powerpoint/2010/main" val="30200542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12050755" y="4368478"/>
            <a:ext cx="8737200" cy="8712000"/>
          </a:xfrm>
        </p:spPr>
        <p:txBody>
          <a:bodyPr/>
          <a:lstStyle>
            <a:lvl5pPr>
              <a:defRPr baseline="0"/>
            </a:lvl5pPr>
          </a:lstStyle>
          <a:p>
            <a:pPr lvl="0"/>
            <a:r>
              <a:rPr lang="en-AU" noProof="0" dirty="0"/>
              <a:t>Use the increase/decrease list level buttons to change styles</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a:p>
            <a:pPr lvl="5"/>
            <a:r>
              <a:rPr lang="en-AU" noProof="0" dirty="0"/>
              <a:t>Sixth level</a:t>
            </a:r>
          </a:p>
          <a:p>
            <a:pPr lvl="6"/>
            <a:r>
              <a:rPr lang="en-AU" noProof="0" dirty="0"/>
              <a:t>Seventh level</a:t>
            </a:r>
          </a:p>
          <a:p>
            <a:pPr lvl="7"/>
            <a:r>
              <a:rPr lang="en-AU" noProof="0" dirty="0"/>
              <a:t>Eighth level</a:t>
            </a:r>
          </a:p>
          <a:p>
            <a:pPr lvl="8"/>
            <a:r>
              <a:rPr lang="en-AU" noProof="0" dirty="0"/>
              <a:t>Ninth level</a:t>
            </a:r>
          </a:p>
        </p:txBody>
      </p:sp>
      <p:sp>
        <p:nvSpPr>
          <p:cNvPr id="15" name="Slide Number Placeholder 14"/>
          <p:cNvSpPr>
            <a:spLocks noGrp="1"/>
          </p:cNvSpPr>
          <p:nvPr>
            <p:ph type="sldNum" sz="quarter" idx="12"/>
          </p:nvPr>
        </p:nvSpPr>
        <p:spPr/>
        <p:txBody>
          <a:bodyPr/>
          <a:lstStyle/>
          <a:p>
            <a:fld id="{CE1B70CE-F4BC-4B6F-A663-B479B5E51611}" type="slidenum">
              <a:rPr lang="en-AU" noProof="0" smtClean="0"/>
              <a:pPr/>
              <a:t>‹#›</a:t>
            </a:fld>
            <a:endParaRPr lang="en-AU" noProof="0" dirty="0"/>
          </a:p>
        </p:txBody>
      </p:sp>
      <p:sp>
        <p:nvSpPr>
          <p:cNvPr id="4" name="Title 3">
            <a:extLst>
              <a:ext uri="{FF2B5EF4-FFF2-40B4-BE49-F238E27FC236}">
                <a16:creationId xmlns:a16="http://schemas.microsoft.com/office/drawing/2014/main" id="{272395DC-7BA8-4EF8-B92E-4B8E6A69BF11}"/>
              </a:ext>
            </a:extLst>
          </p:cNvPr>
          <p:cNvSpPr>
            <a:spLocks noGrp="1"/>
          </p:cNvSpPr>
          <p:nvPr>
            <p:ph type="title"/>
          </p:nvPr>
        </p:nvSpPr>
        <p:spPr/>
        <p:txBody>
          <a:bodyPr/>
          <a:lstStyle/>
          <a:p>
            <a:r>
              <a:rPr lang="en-US"/>
              <a:t>Click to edit Master title style</a:t>
            </a:r>
            <a:endParaRPr lang="en-AU" dirty="0"/>
          </a:p>
        </p:txBody>
      </p:sp>
      <p:sp>
        <p:nvSpPr>
          <p:cNvPr id="6" name="Content Placeholder 2">
            <a:extLst>
              <a:ext uri="{FF2B5EF4-FFF2-40B4-BE49-F238E27FC236}">
                <a16:creationId xmlns:a16="http://schemas.microsoft.com/office/drawing/2014/main" id="{269DDC83-D364-4EC8-99B9-8B991271DB5F}"/>
              </a:ext>
            </a:extLst>
          </p:cNvPr>
          <p:cNvSpPr>
            <a:spLocks noGrp="1"/>
          </p:cNvSpPr>
          <p:nvPr>
            <p:ph idx="15" hasCustomPrompt="1"/>
          </p:nvPr>
        </p:nvSpPr>
        <p:spPr>
          <a:xfrm>
            <a:off x="2451641" y="4368479"/>
            <a:ext cx="8737200" cy="8712000"/>
          </a:xfrm>
        </p:spPr>
        <p:txBody>
          <a:bodyPr/>
          <a:lstStyle>
            <a:lvl5pPr>
              <a:defRPr baseline="0"/>
            </a:lvl5pPr>
          </a:lstStyle>
          <a:p>
            <a:pPr lvl="0"/>
            <a:r>
              <a:rPr lang="en-AU" noProof="0" dirty="0"/>
              <a:t>Use the increase/decrease list level buttons to change styles</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a:p>
            <a:pPr lvl="5"/>
            <a:r>
              <a:rPr lang="en-AU" noProof="0" dirty="0"/>
              <a:t>Sixth level</a:t>
            </a:r>
          </a:p>
          <a:p>
            <a:pPr lvl="6"/>
            <a:r>
              <a:rPr lang="en-AU" noProof="0" dirty="0"/>
              <a:t>Seventh level</a:t>
            </a:r>
          </a:p>
          <a:p>
            <a:pPr lvl="7"/>
            <a:r>
              <a:rPr lang="en-AU" noProof="0" dirty="0"/>
              <a:t>Eighth level</a:t>
            </a:r>
          </a:p>
          <a:p>
            <a:pPr lvl="8"/>
            <a:r>
              <a:rPr lang="en-AU" noProof="0" dirty="0"/>
              <a:t>Ninth level</a:t>
            </a:r>
          </a:p>
        </p:txBody>
      </p:sp>
    </p:spTree>
    <p:extLst>
      <p:ext uri="{BB962C8B-B14F-4D97-AF65-F5344CB8AC3E}">
        <p14:creationId xmlns:p14="http://schemas.microsoft.com/office/powerpoint/2010/main" val="14881722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and Image">
    <p:spTree>
      <p:nvGrpSpPr>
        <p:cNvPr id="1" name=""/>
        <p:cNvGrpSpPr/>
        <p:nvPr/>
      </p:nvGrpSpPr>
      <p:grpSpPr>
        <a:xfrm>
          <a:off x="0" y="0"/>
          <a:ext cx="0" cy="0"/>
          <a:chOff x="0" y="0"/>
          <a:chExt cx="0" cy="0"/>
        </a:xfrm>
      </p:grpSpPr>
      <p:sp>
        <p:nvSpPr>
          <p:cNvPr id="15" name="Slide Number Placeholder 14"/>
          <p:cNvSpPr>
            <a:spLocks noGrp="1"/>
          </p:cNvSpPr>
          <p:nvPr>
            <p:ph type="sldNum" sz="quarter" idx="12"/>
          </p:nvPr>
        </p:nvSpPr>
        <p:spPr/>
        <p:txBody>
          <a:bodyPr/>
          <a:lstStyle/>
          <a:p>
            <a:fld id="{CE1B70CE-F4BC-4B6F-A663-B479B5E51611}" type="slidenum">
              <a:rPr lang="en-AU" noProof="0" smtClean="0"/>
              <a:pPr/>
              <a:t>‹#›</a:t>
            </a:fld>
            <a:endParaRPr lang="en-AU" noProof="0" dirty="0"/>
          </a:p>
        </p:txBody>
      </p:sp>
      <p:sp>
        <p:nvSpPr>
          <p:cNvPr id="4" name="Title 3">
            <a:extLst>
              <a:ext uri="{FF2B5EF4-FFF2-40B4-BE49-F238E27FC236}">
                <a16:creationId xmlns:a16="http://schemas.microsoft.com/office/drawing/2014/main" id="{272395DC-7BA8-4EF8-B92E-4B8E6A69BF11}"/>
              </a:ext>
            </a:extLst>
          </p:cNvPr>
          <p:cNvSpPr>
            <a:spLocks noGrp="1"/>
          </p:cNvSpPr>
          <p:nvPr>
            <p:ph type="title"/>
          </p:nvPr>
        </p:nvSpPr>
        <p:spPr/>
        <p:txBody>
          <a:bodyPr/>
          <a:lstStyle/>
          <a:p>
            <a:r>
              <a:rPr lang="en-US"/>
              <a:t>Click to edit Master title style</a:t>
            </a:r>
            <a:endParaRPr lang="en-AU" dirty="0"/>
          </a:p>
        </p:txBody>
      </p:sp>
      <p:sp>
        <p:nvSpPr>
          <p:cNvPr id="5" name="Footer Placeholder 4">
            <a:extLst>
              <a:ext uri="{FF2B5EF4-FFF2-40B4-BE49-F238E27FC236}">
                <a16:creationId xmlns:a16="http://schemas.microsoft.com/office/drawing/2014/main" id="{1339DBE8-F1B8-4E15-8F68-19D8402B7DAB}"/>
              </a:ext>
            </a:extLst>
          </p:cNvPr>
          <p:cNvSpPr>
            <a:spLocks noGrp="1"/>
          </p:cNvSpPr>
          <p:nvPr>
            <p:ph type="ftr" sz="quarter" idx="14"/>
          </p:nvPr>
        </p:nvSpPr>
        <p:spPr/>
        <p:txBody>
          <a:bodyPr/>
          <a:lstStyle/>
          <a:p>
            <a:r>
              <a:rPr lang="en-AU"/>
              <a:t>Presentation title goes here</a:t>
            </a:r>
            <a:endParaRPr lang="en-AU" dirty="0"/>
          </a:p>
        </p:txBody>
      </p:sp>
      <p:sp>
        <p:nvSpPr>
          <p:cNvPr id="7" name="Picture Placeholder 6">
            <a:extLst>
              <a:ext uri="{FF2B5EF4-FFF2-40B4-BE49-F238E27FC236}">
                <a16:creationId xmlns:a16="http://schemas.microsoft.com/office/drawing/2014/main" id="{FEFAB0EB-F2D7-4C77-889E-DC63EBA597E6}"/>
              </a:ext>
            </a:extLst>
          </p:cNvPr>
          <p:cNvSpPr>
            <a:spLocks noGrp="1"/>
          </p:cNvSpPr>
          <p:nvPr>
            <p:ph type="pic" sz="quarter" idx="16" hasCustomPrompt="1"/>
          </p:nvPr>
        </p:nvSpPr>
        <p:spPr>
          <a:xfrm>
            <a:off x="12049200" y="4368799"/>
            <a:ext cx="8737200" cy="8712000"/>
          </a:xfrm>
        </p:spPr>
        <p:txBody>
          <a:bodyPr anchor="ctr"/>
          <a:lstStyle>
            <a:lvl1pPr algn="ctr">
              <a:defRPr sz="2400"/>
            </a:lvl1pPr>
          </a:lstStyle>
          <a:p>
            <a:r>
              <a:rPr lang="en-AU" dirty="0"/>
              <a:t>Click in middle icon to insert image.</a:t>
            </a:r>
          </a:p>
        </p:txBody>
      </p:sp>
      <p:sp>
        <p:nvSpPr>
          <p:cNvPr id="9" name="Content Placeholder 2">
            <a:extLst>
              <a:ext uri="{FF2B5EF4-FFF2-40B4-BE49-F238E27FC236}">
                <a16:creationId xmlns:a16="http://schemas.microsoft.com/office/drawing/2014/main" id="{FD247EFA-57B5-4D68-B131-0F83A1F46574}"/>
              </a:ext>
            </a:extLst>
          </p:cNvPr>
          <p:cNvSpPr>
            <a:spLocks noGrp="1"/>
          </p:cNvSpPr>
          <p:nvPr>
            <p:ph idx="15" hasCustomPrompt="1"/>
          </p:nvPr>
        </p:nvSpPr>
        <p:spPr>
          <a:xfrm>
            <a:off x="2451641" y="4368479"/>
            <a:ext cx="8737200" cy="8712000"/>
          </a:xfrm>
        </p:spPr>
        <p:txBody>
          <a:bodyPr/>
          <a:lstStyle>
            <a:lvl5pPr>
              <a:defRPr baseline="0"/>
            </a:lvl5pPr>
          </a:lstStyle>
          <a:p>
            <a:pPr lvl="0"/>
            <a:r>
              <a:rPr lang="en-AU" noProof="0" dirty="0"/>
              <a:t>Use the increase/decrease list level buttons to change styles</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a:p>
            <a:pPr lvl="5"/>
            <a:r>
              <a:rPr lang="en-AU" noProof="0" dirty="0"/>
              <a:t>Sixth level</a:t>
            </a:r>
          </a:p>
          <a:p>
            <a:pPr lvl="6"/>
            <a:r>
              <a:rPr lang="en-AU" noProof="0" dirty="0"/>
              <a:t>Seventh level</a:t>
            </a:r>
          </a:p>
          <a:p>
            <a:pPr lvl="7"/>
            <a:r>
              <a:rPr lang="en-AU" noProof="0" dirty="0"/>
              <a:t>Eighth level</a:t>
            </a:r>
          </a:p>
          <a:p>
            <a:pPr lvl="8"/>
            <a:r>
              <a:rPr lang="en-AU" noProof="0" dirty="0"/>
              <a:t>Ninth level</a:t>
            </a:r>
          </a:p>
        </p:txBody>
      </p:sp>
    </p:spTree>
    <p:extLst>
      <p:ext uri="{BB962C8B-B14F-4D97-AF65-F5344CB8AC3E}">
        <p14:creationId xmlns:p14="http://schemas.microsoft.com/office/powerpoint/2010/main" val="14198488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Bullets">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541150" y="4748093"/>
            <a:ext cx="16246805" cy="8331093"/>
          </a:xfrm>
        </p:spPr>
        <p:txBody>
          <a:bodyPr/>
          <a:lstStyle>
            <a:lvl1pPr marL="432000" indent="-432000">
              <a:lnSpc>
                <a:spcPts val="7800"/>
              </a:lnSpc>
              <a:spcAft>
                <a:spcPts val="0"/>
              </a:spcAft>
              <a:buClr>
                <a:schemeClr val="accent1"/>
              </a:buClr>
              <a:buFont typeface="Arial" panose="020B0604020202020204" pitchFamily="34" charset="0"/>
              <a:buChar char="•"/>
              <a:defRPr sz="4600"/>
            </a:lvl1pPr>
            <a:lvl2pPr marL="864000" indent="-432000">
              <a:lnSpc>
                <a:spcPts val="7800"/>
              </a:lnSpc>
              <a:spcAft>
                <a:spcPts val="0"/>
              </a:spcAft>
              <a:buClr>
                <a:schemeClr val="accent1"/>
              </a:buClr>
              <a:buFont typeface="Arial" panose="020B0604020202020204" pitchFamily="34" charset="0"/>
              <a:buChar char="•"/>
              <a:defRPr sz="4600"/>
            </a:lvl2pPr>
            <a:lvl3pPr marL="1296000">
              <a:lnSpc>
                <a:spcPts val="7800"/>
              </a:lnSpc>
              <a:spcAft>
                <a:spcPts val="0"/>
              </a:spcAft>
              <a:defRPr sz="4600"/>
            </a:lvl3pPr>
            <a:lvl4pPr marL="1728000">
              <a:lnSpc>
                <a:spcPts val="7800"/>
              </a:lnSpc>
              <a:spcAft>
                <a:spcPts val="0"/>
              </a:spcAft>
              <a:defRPr sz="4600"/>
            </a:lvl4pPr>
            <a:lvl5pPr marL="2160000">
              <a:lnSpc>
                <a:spcPts val="7800"/>
              </a:lnSpc>
              <a:spcAft>
                <a:spcPts val="0"/>
              </a:spcAft>
              <a:defRPr sz="4600" baseline="0"/>
            </a:lvl5pPr>
            <a:lvl6pPr marL="2592000">
              <a:lnSpc>
                <a:spcPts val="7800"/>
              </a:lnSpc>
              <a:spcAft>
                <a:spcPts val="0"/>
              </a:spcAft>
              <a:defRPr sz="4600"/>
            </a:lvl6pPr>
            <a:lvl7pPr marL="3024000">
              <a:lnSpc>
                <a:spcPts val="7800"/>
              </a:lnSpc>
              <a:spcAft>
                <a:spcPts val="0"/>
              </a:spcAft>
              <a:defRPr sz="4600"/>
            </a:lvl7pPr>
            <a:lvl8pPr marL="3456000">
              <a:lnSpc>
                <a:spcPts val="7800"/>
              </a:lnSpc>
              <a:spcAft>
                <a:spcPts val="0"/>
              </a:spcAft>
              <a:defRPr sz="4600"/>
            </a:lvl8pPr>
            <a:lvl9pPr marL="3888000">
              <a:lnSpc>
                <a:spcPts val="7800"/>
              </a:lnSpc>
              <a:spcAft>
                <a:spcPts val="0"/>
              </a:spcAft>
              <a:defRPr sz="4600"/>
            </a:lvl9pPr>
          </a:lstStyle>
          <a:p>
            <a:pPr lvl="0"/>
            <a:r>
              <a:rPr lang="en-AU" noProof="0" dirty="0"/>
              <a:t>Use the increase/decrease list level buttons to change styles</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a:p>
            <a:pPr lvl="5"/>
            <a:r>
              <a:rPr lang="en-AU" noProof="0" dirty="0"/>
              <a:t>Sixth level</a:t>
            </a:r>
          </a:p>
          <a:p>
            <a:pPr lvl="6"/>
            <a:r>
              <a:rPr lang="en-AU" noProof="0" dirty="0"/>
              <a:t>Seventh level</a:t>
            </a:r>
          </a:p>
          <a:p>
            <a:pPr lvl="7"/>
            <a:r>
              <a:rPr lang="en-AU" noProof="0" dirty="0"/>
              <a:t>Eighth level</a:t>
            </a:r>
          </a:p>
          <a:p>
            <a:pPr lvl="8"/>
            <a:r>
              <a:rPr lang="en-AU" noProof="0" dirty="0"/>
              <a:t>Ninth level</a:t>
            </a:r>
          </a:p>
        </p:txBody>
      </p:sp>
      <p:sp>
        <p:nvSpPr>
          <p:cNvPr id="15" name="Slide Number Placeholder 14"/>
          <p:cNvSpPr>
            <a:spLocks noGrp="1"/>
          </p:cNvSpPr>
          <p:nvPr>
            <p:ph type="sldNum" sz="quarter" idx="12"/>
          </p:nvPr>
        </p:nvSpPr>
        <p:spPr/>
        <p:txBody>
          <a:bodyPr/>
          <a:lstStyle/>
          <a:p>
            <a:fld id="{CE1B70CE-F4BC-4B6F-A663-B479B5E51611}" type="slidenum">
              <a:rPr lang="en-AU" noProof="0" smtClean="0"/>
              <a:pPr/>
              <a:t>‹#›</a:t>
            </a:fld>
            <a:endParaRPr lang="en-AU" noProof="0" dirty="0"/>
          </a:p>
        </p:txBody>
      </p:sp>
      <p:sp>
        <p:nvSpPr>
          <p:cNvPr id="4" name="Title 3">
            <a:extLst>
              <a:ext uri="{FF2B5EF4-FFF2-40B4-BE49-F238E27FC236}">
                <a16:creationId xmlns:a16="http://schemas.microsoft.com/office/drawing/2014/main" id="{272395DC-7BA8-4EF8-B92E-4B8E6A69BF11}"/>
              </a:ext>
            </a:extLst>
          </p:cNvPr>
          <p:cNvSpPr>
            <a:spLocks noGrp="1"/>
          </p:cNvSpPr>
          <p:nvPr>
            <p:ph type="title"/>
          </p:nvPr>
        </p:nvSpPr>
        <p:spPr/>
        <p:txBody>
          <a:bodyPr/>
          <a:lstStyle/>
          <a:p>
            <a:r>
              <a:rPr lang="en-US"/>
              <a:t>Click to edit Master title style</a:t>
            </a:r>
            <a:endParaRPr lang="en-AU"/>
          </a:p>
        </p:txBody>
      </p:sp>
    </p:spTree>
    <p:extLst>
      <p:ext uri="{BB962C8B-B14F-4D97-AF65-F5344CB8AC3E}">
        <p14:creationId xmlns:p14="http://schemas.microsoft.com/office/powerpoint/2010/main" val="1416399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eft Image an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8420100" y="4368481"/>
            <a:ext cx="12367855" cy="8712000"/>
          </a:xfrm>
        </p:spPr>
        <p:txBody>
          <a:bodyPr/>
          <a:lstStyle>
            <a:lvl5pPr>
              <a:defRPr baseline="0"/>
            </a:lvl5pPr>
          </a:lstStyle>
          <a:p>
            <a:pPr lvl="0"/>
            <a:r>
              <a:rPr lang="en-AU" noProof="0" dirty="0"/>
              <a:t>Use the increase/decrease list level buttons to change styles</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a:p>
            <a:pPr lvl="5"/>
            <a:r>
              <a:rPr lang="en-AU" noProof="0" dirty="0"/>
              <a:t>Sixth level</a:t>
            </a:r>
          </a:p>
          <a:p>
            <a:pPr lvl="6"/>
            <a:r>
              <a:rPr lang="en-AU" noProof="0" dirty="0"/>
              <a:t>Seventh level</a:t>
            </a:r>
          </a:p>
          <a:p>
            <a:pPr lvl="7"/>
            <a:r>
              <a:rPr lang="en-AU" noProof="0" dirty="0"/>
              <a:t>Eighth level</a:t>
            </a:r>
          </a:p>
          <a:p>
            <a:pPr lvl="8"/>
            <a:r>
              <a:rPr lang="en-AU" noProof="0" dirty="0"/>
              <a:t>Ninth level</a:t>
            </a:r>
          </a:p>
        </p:txBody>
      </p:sp>
      <p:sp>
        <p:nvSpPr>
          <p:cNvPr id="15" name="Slide Number Placeholder 14"/>
          <p:cNvSpPr>
            <a:spLocks noGrp="1"/>
          </p:cNvSpPr>
          <p:nvPr>
            <p:ph type="sldNum" sz="quarter" idx="12"/>
          </p:nvPr>
        </p:nvSpPr>
        <p:spPr/>
        <p:txBody>
          <a:bodyPr/>
          <a:lstStyle/>
          <a:p>
            <a:fld id="{CE1B70CE-F4BC-4B6F-A663-B479B5E51611}" type="slidenum">
              <a:rPr lang="en-AU" noProof="0" smtClean="0"/>
              <a:pPr/>
              <a:t>‹#›</a:t>
            </a:fld>
            <a:endParaRPr lang="en-AU" noProof="0" dirty="0"/>
          </a:p>
        </p:txBody>
      </p:sp>
      <p:sp>
        <p:nvSpPr>
          <p:cNvPr id="5" name="Footer Placeholder 4">
            <a:extLst>
              <a:ext uri="{FF2B5EF4-FFF2-40B4-BE49-F238E27FC236}">
                <a16:creationId xmlns:a16="http://schemas.microsoft.com/office/drawing/2014/main" id="{1339DBE8-F1B8-4E15-8F68-19D8402B7DAB}"/>
              </a:ext>
            </a:extLst>
          </p:cNvPr>
          <p:cNvSpPr>
            <a:spLocks noGrp="1"/>
          </p:cNvSpPr>
          <p:nvPr>
            <p:ph type="ftr" sz="quarter" idx="14"/>
          </p:nvPr>
        </p:nvSpPr>
        <p:spPr/>
        <p:txBody>
          <a:bodyPr/>
          <a:lstStyle/>
          <a:p>
            <a:r>
              <a:rPr lang="en-AU"/>
              <a:t>Presentation title goes here</a:t>
            </a:r>
            <a:endParaRPr lang="en-AU" dirty="0"/>
          </a:p>
        </p:txBody>
      </p:sp>
      <p:sp>
        <p:nvSpPr>
          <p:cNvPr id="8" name="Title 7">
            <a:extLst>
              <a:ext uri="{FF2B5EF4-FFF2-40B4-BE49-F238E27FC236}">
                <a16:creationId xmlns:a16="http://schemas.microsoft.com/office/drawing/2014/main" id="{9FF2A421-59F6-4EE3-A454-1FBD1E396AAE}"/>
              </a:ext>
            </a:extLst>
          </p:cNvPr>
          <p:cNvSpPr>
            <a:spLocks noGrp="1"/>
          </p:cNvSpPr>
          <p:nvPr>
            <p:ph type="title"/>
          </p:nvPr>
        </p:nvSpPr>
        <p:spPr>
          <a:xfrm>
            <a:off x="8420100" y="2371824"/>
            <a:ext cx="12367855" cy="1491516"/>
          </a:xfrm>
        </p:spPr>
        <p:txBody>
          <a:bodyPr/>
          <a:lstStyle/>
          <a:p>
            <a:r>
              <a:rPr lang="en-US"/>
              <a:t>Click to edit Master title style</a:t>
            </a:r>
            <a:endParaRPr lang="en-AU" dirty="0"/>
          </a:p>
        </p:txBody>
      </p:sp>
      <p:sp>
        <p:nvSpPr>
          <p:cNvPr id="10" name="Picture Placeholder 3">
            <a:extLst>
              <a:ext uri="{FF2B5EF4-FFF2-40B4-BE49-F238E27FC236}">
                <a16:creationId xmlns:a16="http://schemas.microsoft.com/office/drawing/2014/main" id="{7B76BFB0-88FB-4D92-8944-83405A3F04EE}"/>
              </a:ext>
            </a:extLst>
          </p:cNvPr>
          <p:cNvSpPr>
            <a:spLocks noGrp="1"/>
          </p:cNvSpPr>
          <p:nvPr>
            <p:ph type="pic" sz="quarter" idx="10" hasCustomPrompt="1"/>
          </p:nvPr>
        </p:nvSpPr>
        <p:spPr>
          <a:xfrm>
            <a:off x="-1" y="2175941"/>
            <a:ext cx="7750375" cy="10775696"/>
          </a:xfrm>
          <a:custGeom>
            <a:avLst/>
            <a:gdLst>
              <a:gd name="connsiteX0" fmla="*/ 0 w 10000"/>
              <a:gd name="connsiteY0" fmla="*/ 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0 h 10000"/>
              <a:gd name="connsiteX0" fmla="*/ 0 w 10000"/>
              <a:gd name="connsiteY0" fmla="*/ 0 h 10000"/>
              <a:gd name="connsiteX1" fmla="*/ 9454 w 10000"/>
              <a:gd name="connsiteY1" fmla="*/ 747 h 10000"/>
              <a:gd name="connsiteX2" fmla="*/ 10000 w 10000"/>
              <a:gd name="connsiteY2" fmla="*/ 10000 h 10000"/>
              <a:gd name="connsiteX3" fmla="*/ 0 w 10000"/>
              <a:gd name="connsiteY3" fmla="*/ 10000 h 10000"/>
              <a:gd name="connsiteX4" fmla="*/ 0 w 10000"/>
              <a:gd name="connsiteY4" fmla="*/ 0 h 10000"/>
              <a:gd name="connsiteX0" fmla="*/ 0 w 10000"/>
              <a:gd name="connsiteY0" fmla="*/ 1431 h 9253"/>
              <a:gd name="connsiteX1" fmla="*/ 9454 w 10000"/>
              <a:gd name="connsiteY1" fmla="*/ 0 h 9253"/>
              <a:gd name="connsiteX2" fmla="*/ 10000 w 10000"/>
              <a:gd name="connsiteY2" fmla="*/ 9253 h 9253"/>
              <a:gd name="connsiteX3" fmla="*/ 0 w 10000"/>
              <a:gd name="connsiteY3" fmla="*/ 9253 h 9253"/>
              <a:gd name="connsiteX4" fmla="*/ 0 w 10000"/>
              <a:gd name="connsiteY4" fmla="*/ 1431 h 9253"/>
              <a:gd name="connsiteX0" fmla="*/ 0 w 10000"/>
              <a:gd name="connsiteY0" fmla="*/ 1547 h 10000"/>
              <a:gd name="connsiteX1" fmla="*/ 7412 w 10000"/>
              <a:gd name="connsiteY1" fmla="*/ 298 h 10000"/>
              <a:gd name="connsiteX2" fmla="*/ 9454 w 10000"/>
              <a:gd name="connsiteY2" fmla="*/ 0 h 10000"/>
              <a:gd name="connsiteX3" fmla="*/ 10000 w 10000"/>
              <a:gd name="connsiteY3" fmla="*/ 10000 h 10000"/>
              <a:gd name="connsiteX4" fmla="*/ 0 w 10000"/>
              <a:gd name="connsiteY4" fmla="*/ 10000 h 10000"/>
              <a:gd name="connsiteX5" fmla="*/ 0 w 10000"/>
              <a:gd name="connsiteY5" fmla="*/ 1547 h 10000"/>
              <a:gd name="connsiteX0" fmla="*/ 0 w 10000"/>
              <a:gd name="connsiteY0" fmla="*/ 2316 h 10769"/>
              <a:gd name="connsiteX1" fmla="*/ 7747 w 10000"/>
              <a:gd name="connsiteY1" fmla="*/ 0 h 10769"/>
              <a:gd name="connsiteX2" fmla="*/ 9454 w 10000"/>
              <a:gd name="connsiteY2" fmla="*/ 769 h 10769"/>
              <a:gd name="connsiteX3" fmla="*/ 10000 w 10000"/>
              <a:gd name="connsiteY3" fmla="*/ 10769 h 10769"/>
              <a:gd name="connsiteX4" fmla="*/ 0 w 10000"/>
              <a:gd name="connsiteY4" fmla="*/ 10769 h 10769"/>
              <a:gd name="connsiteX5" fmla="*/ 0 w 10000"/>
              <a:gd name="connsiteY5" fmla="*/ 2316 h 10769"/>
              <a:gd name="connsiteX0" fmla="*/ 0 w 10000"/>
              <a:gd name="connsiteY0" fmla="*/ 2343 h 10796"/>
              <a:gd name="connsiteX1" fmla="*/ 7765 w 10000"/>
              <a:gd name="connsiteY1" fmla="*/ 0 h 10796"/>
              <a:gd name="connsiteX2" fmla="*/ 9454 w 10000"/>
              <a:gd name="connsiteY2" fmla="*/ 796 h 10796"/>
              <a:gd name="connsiteX3" fmla="*/ 10000 w 10000"/>
              <a:gd name="connsiteY3" fmla="*/ 10796 h 10796"/>
              <a:gd name="connsiteX4" fmla="*/ 0 w 10000"/>
              <a:gd name="connsiteY4" fmla="*/ 10796 h 10796"/>
              <a:gd name="connsiteX5" fmla="*/ 0 w 10000"/>
              <a:gd name="connsiteY5" fmla="*/ 2343 h 10796"/>
              <a:gd name="connsiteX0" fmla="*/ 0 w 10000"/>
              <a:gd name="connsiteY0" fmla="*/ 2343 h 10796"/>
              <a:gd name="connsiteX1" fmla="*/ 7765 w 10000"/>
              <a:gd name="connsiteY1" fmla="*/ 0 h 10796"/>
              <a:gd name="connsiteX2" fmla="*/ 9454 w 10000"/>
              <a:gd name="connsiteY2" fmla="*/ 796 h 10796"/>
              <a:gd name="connsiteX3" fmla="*/ 10000 w 10000"/>
              <a:gd name="connsiteY3" fmla="*/ 10796 h 10796"/>
              <a:gd name="connsiteX4" fmla="*/ 0 w 10000"/>
              <a:gd name="connsiteY4" fmla="*/ 10796 h 10796"/>
              <a:gd name="connsiteX5" fmla="*/ 0 w 10000"/>
              <a:gd name="connsiteY5" fmla="*/ 2343 h 10796"/>
              <a:gd name="connsiteX0" fmla="*/ 0 w 10000"/>
              <a:gd name="connsiteY0" fmla="*/ 2343 h 10796"/>
              <a:gd name="connsiteX1" fmla="*/ 7765 w 10000"/>
              <a:gd name="connsiteY1" fmla="*/ 0 h 10796"/>
              <a:gd name="connsiteX2" fmla="*/ 9454 w 10000"/>
              <a:gd name="connsiteY2" fmla="*/ 796 h 10796"/>
              <a:gd name="connsiteX3" fmla="*/ 10000 w 10000"/>
              <a:gd name="connsiteY3" fmla="*/ 10796 h 10796"/>
              <a:gd name="connsiteX4" fmla="*/ 0 w 10000"/>
              <a:gd name="connsiteY4" fmla="*/ 10796 h 10796"/>
              <a:gd name="connsiteX5" fmla="*/ 0 w 10000"/>
              <a:gd name="connsiteY5" fmla="*/ 2343 h 10796"/>
              <a:gd name="connsiteX0" fmla="*/ 0 w 10000"/>
              <a:gd name="connsiteY0" fmla="*/ 2367 h 10820"/>
              <a:gd name="connsiteX1" fmla="*/ 7765 w 10000"/>
              <a:gd name="connsiteY1" fmla="*/ 24 h 10820"/>
              <a:gd name="connsiteX2" fmla="*/ 9454 w 10000"/>
              <a:gd name="connsiteY2" fmla="*/ 820 h 10820"/>
              <a:gd name="connsiteX3" fmla="*/ 10000 w 10000"/>
              <a:gd name="connsiteY3" fmla="*/ 10820 h 10820"/>
              <a:gd name="connsiteX4" fmla="*/ 0 w 10000"/>
              <a:gd name="connsiteY4" fmla="*/ 10820 h 10820"/>
              <a:gd name="connsiteX5" fmla="*/ 0 w 10000"/>
              <a:gd name="connsiteY5" fmla="*/ 2367 h 10820"/>
              <a:gd name="connsiteX0" fmla="*/ 0 w 10000"/>
              <a:gd name="connsiteY0" fmla="*/ 2375 h 10828"/>
              <a:gd name="connsiteX1" fmla="*/ 7765 w 10000"/>
              <a:gd name="connsiteY1" fmla="*/ 32 h 10828"/>
              <a:gd name="connsiteX2" fmla="*/ 9454 w 10000"/>
              <a:gd name="connsiteY2" fmla="*/ 828 h 10828"/>
              <a:gd name="connsiteX3" fmla="*/ 10000 w 10000"/>
              <a:gd name="connsiteY3" fmla="*/ 10828 h 10828"/>
              <a:gd name="connsiteX4" fmla="*/ 0 w 10000"/>
              <a:gd name="connsiteY4" fmla="*/ 10828 h 10828"/>
              <a:gd name="connsiteX5" fmla="*/ 0 w 10000"/>
              <a:gd name="connsiteY5" fmla="*/ 2375 h 10828"/>
              <a:gd name="connsiteX0" fmla="*/ 0 w 10000"/>
              <a:gd name="connsiteY0" fmla="*/ 2373 h 10826"/>
              <a:gd name="connsiteX1" fmla="*/ 7765 w 10000"/>
              <a:gd name="connsiteY1" fmla="*/ 30 h 10826"/>
              <a:gd name="connsiteX2" fmla="*/ 9454 w 10000"/>
              <a:gd name="connsiteY2" fmla="*/ 826 h 10826"/>
              <a:gd name="connsiteX3" fmla="*/ 10000 w 10000"/>
              <a:gd name="connsiteY3" fmla="*/ 10826 h 10826"/>
              <a:gd name="connsiteX4" fmla="*/ 0 w 10000"/>
              <a:gd name="connsiteY4" fmla="*/ 10826 h 10826"/>
              <a:gd name="connsiteX5" fmla="*/ 0 w 10000"/>
              <a:gd name="connsiteY5" fmla="*/ 2373 h 10826"/>
              <a:gd name="connsiteX0" fmla="*/ 0 w 10000"/>
              <a:gd name="connsiteY0" fmla="*/ 2373 h 10826"/>
              <a:gd name="connsiteX1" fmla="*/ 7765 w 10000"/>
              <a:gd name="connsiteY1" fmla="*/ 30 h 10826"/>
              <a:gd name="connsiteX2" fmla="*/ 9454 w 10000"/>
              <a:gd name="connsiteY2" fmla="*/ 826 h 10826"/>
              <a:gd name="connsiteX3" fmla="*/ 10000 w 10000"/>
              <a:gd name="connsiteY3" fmla="*/ 10826 h 10826"/>
              <a:gd name="connsiteX4" fmla="*/ 0 w 10000"/>
              <a:gd name="connsiteY4" fmla="*/ 10826 h 10826"/>
              <a:gd name="connsiteX5" fmla="*/ 0 w 10000"/>
              <a:gd name="connsiteY5" fmla="*/ 2373 h 10826"/>
              <a:gd name="connsiteX0" fmla="*/ 0 w 10000"/>
              <a:gd name="connsiteY0" fmla="*/ 2373 h 10826"/>
              <a:gd name="connsiteX1" fmla="*/ 7765 w 10000"/>
              <a:gd name="connsiteY1" fmla="*/ 30 h 10826"/>
              <a:gd name="connsiteX2" fmla="*/ 9454 w 10000"/>
              <a:gd name="connsiteY2" fmla="*/ 826 h 10826"/>
              <a:gd name="connsiteX3" fmla="*/ 10000 w 10000"/>
              <a:gd name="connsiteY3" fmla="*/ 10826 h 10826"/>
              <a:gd name="connsiteX4" fmla="*/ 0 w 10000"/>
              <a:gd name="connsiteY4" fmla="*/ 10826 h 10826"/>
              <a:gd name="connsiteX5" fmla="*/ 0 w 10000"/>
              <a:gd name="connsiteY5" fmla="*/ 2373 h 10826"/>
              <a:gd name="connsiteX0" fmla="*/ 0 w 10000"/>
              <a:gd name="connsiteY0" fmla="*/ 2524 h 10977"/>
              <a:gd name="connsiteX1" fmla="*/ 7787 w 10000"/>
              <a:gd name="connsiteY1" fmla="*/ 27 h 10977"/>
              <a:gd name="connsiteX2" fmla="*/ 9454 w 10000"/>
              <a:gd name="connsiteY2" fmla="*/ 977 h 10977"/>
              <a:gd name="connsiteX3" fmla="*/ 10000 w 10000"/>
              <a:gd name="connsiteY3" fmla="*/ 10977 h 10977"/>
              <a:gd name="connsiteX4" fmla="*/ 0 w 10000"/>
              <a:gd name="connsiteY4" fmla="*/ 10977 h 10977"/>
              <a:gd name="connsiteX5" fmla="*/ 0 w 10000"/>
              <a:gd name="connsiteY5" fmla="*/ 2524 h 10977"/>
              <a:gd name="connsiteX0" fmla="*/ 0 w 10000"/>
              <a:gd name="connsiteY0" fmla="*/ 2381 h 10834"/>
              <a:gd name="connsiteX1" fmla="*/ 7765 w 10000"/>
              <a:gd name="connsiteY1" fmla="*/ 30 h 10834"/>
              <a:gd name="connsiteX2" fmla="*/ 9454 w 10000"/>
              <a:gd name="connsiteY2" fmla="*/ 834 h 10834"/>
              <a:gd name="connsiteX3" fmla="*/ 10000 w 10000"/>
              <a:gd name="connsiteY3" fmla="*/ 10834 h 10834"/>
              <a:gd name="connsiteX4" fmla="*/ 0 w 10000"/>
              <a:gd name="connsiteY4" fmla="*/ 10834 h 10834"/>
              <a:gd name="connsiteX5" fmla="*/ 0 w 10000"/>
              <a:gd name="connsiteY5" fmla="*/ 2381 h 10834"/>
              <a:gd name="connsiteX0" fmla="*/ 0 w 10000"/>
              <a:gd name="connsiteY0" fmla="*/ 2371 h 10824"/>
              <a:gd name="connsiteX1" fmla="*/ 7765 w 10000"/>
              <a:gd name="connsiteY1" fmla="*/ 20 h 10824"/>
              <a:gd name="connsiteX2" fmla="*/ 9454 w 10000"/>
              <a:gd name="connsiteY2" fmla="*/ 824 h 10824"/>
              <a:gd name="connsiteX3" fmla="*/ 10000 w 10000"/>
              <a:gd name="connsiteY3" fmla="*/ 10824 h 10824"/>
              <a:gd name="connsiteX4" fmla="*/ 0 w 10000"/>
              <a:gd name="connsiteY4" fmla="*/ 10824 h 10824"/>
              <a:gd name="connsiteX5" fmla="*/ 0 w 10000"/>
              <a:gd name="connsiteY5" fmla="*/ 2371 h 10824"/>
              <a:gd name="connsiteX0" fmla="*/ 0 w 10000"/>
              <a:gd name="connsiteY0" fmla="*/ 2368 h 10821"/>
              <a:gd name="connsiteX1" fmla="*/ 7765 w 10000"/>
              <a:gd name="connsiteY1" fmla="*/ 17 h 10821"/>
              <a:gd name="connsiteX2" fmla="*/ 9454 w 10000"/>
              <a:gd name="connsiteY2" fmla="*/ 821 h 10821"/>
              <a:gd name="connsiteX3" fmla="*/ 10000 w 10000"/>
              <a:gd name="connsiteY3" fmla="*/ 10821 h 10821"/>
              <a:gd name="connsiteX4" fmla="*/ 0 w 10000"/>
              <a:gd name="connsiteY4" fmla="*/ 10821 h 10821"/>
              <a:gd name="connsiteX5" fmla="*/ 0 w 10000"/>
              <a:gd name="connsiteY5" fmla="*/ 2368 h 10821"/>
              <a:gd name="connsiteX0" fmla="*/ 0 w 10000"/>
              <a:gd name="connsiteY0" fmla="*/ 2368 h 10821"/>
              <a:gd name="connsiteX1" fmla="*/ 7765 w 10000"/>
              <a:gd name="connsiteY1" fmla="*/ 17 h 10821"/>
              <a:gd name="connsiteX2" fmla="*/ 9454 w 10000"/>
              <a:gd name="connsiteY2" fmla="*/ 821 h 10821"/>
              <a:gd name="connsiteX3" fmla="*/ 10000 w 10000"/>
              <a:gd name="connsiteY3" fmla="*/ 10821 h 10821"/>
              <a:gd name="connsiteX4" fmla="*/ 0 w 10000"/>
              <a:gd name="connsiteY4" fmla="*/ 10821 h 10821"/>
              <a:gd name="connsiteX5" fmla="*/ 0 w 10000"/>
              <a:gd name="connsiteY5" fmla="*/ 2368 h 10821"/>
              <a:gd name="connsiteX0" fmla="*/ 0 w 10000"/>
              <a:gd name="connsiteY0" fmla="*/ 2368 h 10821"/>
              <a:gd name="connsiteX1" fmla="*/ 7765 w 10000"/>
              <a:gd name="connsiteY1" fmla="*/ 17 h 10821"/>
              <a:gd name="connsiteX2" fmla="*/ 9443 w 10000"/>
              <a:gd name="connsiteY2" fmla="*/ 881 h 10821"/>
              <a:gd name="connsiteX3" fmla="*/ 10000 w 10000"/>
              <a:gd name="connsiteY3" fmla="*/ 10821 h 10821"/>
              <a:gd name="connsiteX4" fmla="*/ 0 w 10000"/>
              <a:gd name="connsiteY4" fmla="*/ 10821 h 10821"/>
              <a:gd name="connsiteX5" fmla="*/ 0 w 10000"/>
              <a:gd name="connsiteY5" fmla="*/ 2368 h 10821"/>
              <a:gd name="connsiteX0" fmla="*/ 0 w 10000"/>
              <a:gd name="connsiteY0" fmla="*/ 2368 h 10821"/>
              <a:gd name="connsiteX1" fmla="*/ 7765 w 10000"/>
              <a:gd name="connsiteY1" fmla="*/ 17 h 10821"/>
              <a:gd name="connsiteX2" fmla="*/ 9443 w 10000"/>
              <a:gd name="connsiteY2" fmla="*/ 881 h 10821"/>
              <a:gd name="connsiteX3" fmla="*/ 10000 w 10000"/>
              <a:gd name="connsiteY3" fmla="*/ 10821 h 10821"/>
              <a:gd name="connsiteX4" fmla="*/ 0 w 10000"/>
              <a:gd name="connsiteY4" fmla="*/ 10821 h 10821"/>
              <a:gd name="connsiteX5" fmla="*/ 0 w 10000"/>
              <a:gd name="connsiteY5" fmla="*/ 2368 h 10821"/>
              <a:gd name="connsiteX0" fmla="*/ 0 w 10000"/>
              <a:gd name="connsiteY0" fmla="*/ 2368 h 10821"/>
              <a:gd name="connsiteX1" fmla="*/ 7765 w 10000"/>
              <a:gd name="connsiteY1" fmla="*/ 17 h 10821"/>
              <a:gd name="connsiteX2" fmla="*/ 9443 w 10000"/>
              <a:gd name="connsiteY2" fmla="*/ 881 h 10821"/>
              <a:gd name="connsiteX3" fmla="*/ 10000 w 10000"/>
              <a:gd name="connsiteY3" fmla="*/ 10821 h 10821"/>
              <a:gd name="connsiteX4" fmla="*/ 0 w 10000"/>
              <a:gd name="connsiteY4" fmla="*/ 10821 h 10821"/>
              <a:gd name="connsiteX5" fmla="*/ 0 w 10000"/>
              <a:gd name="connsiteY5" fmla="*/ 2368 h 10821"/>
              <a:gd name="connsiteX0" fmla="*/ 0 w 10000"/>
              <a:gd name="connsiteY0" fmla="*/ 2385 h 10821"/>
              <a:gd name="connsiteX1" fmla="*/ 7765 w 10000"/>
              <a:gd name="connsiteY1" fmla="*/ 17 h 10821"/>
              <a:gd name="connsiteX2" fmla="*/ 9443 w 10000"/>
              <a:gd name="connsiteY2" fmla="*/ 881 h 10821"/>
              <a:gd name="connsiteX3" fmla="*/ 10000 w 10000"/>
              <a:gd name="connsiteY3" fmla="*/ 10821 h 10821"/>
              <a:gd name="connsiteX4" fmla="*/ 0 w 10000"/>
              <a:gd name="connsiteY4" fmla="*/ 10821 h 10821"/>
              <a:gd name="connsiteX5" fmla="*/ 0 w 10000"/>
              <a:gd name="connsiteY5" fmla="*/ 2385 h 10821"/>
              <a:gd name="connsiteX0" fmla="*/ 0 w 10000"/>
              <a:gd name="connsiteY0" fmla="*/ 2382 h 10818"/>
              <a:gd name="connsiteX1" fmla="*/ 7765 w 10000"/>
              <a:gd name="connsiteY1" fmla="*/ 14 h 10818"/>
              <a:gd name="connsiteX2" fmla="*/ 9443 w 10000"/>
              <a:gd name="connsiteY2" fmla="*/ 878 h 10818"/>
              <a:gd name="connsiteX3" fmla="*/ 10000 w 10000"/>
              <a:gd name="connsiteY3" fmla="*/ 10818 h 10818"/>
              <a:gd name="connsiteX4" fmla="*/ 0 w 10000"/>
              <a:gd name="connsiteY4" fmla="*/ 10818 h 10818"/>
              <a:gd name="connsiteX5" fmla="*/ 0 w 10000"/>
              <a:gd name="connsiteY5" fmla="*/ 2382 h 10818"/>
              <a:gd name="connsiteX0" fmla="*/ 0 w 10000"/>
              <a:gd name="connsiteY0" fmla="*/ 2368 h 10804"/>
              <a:gd name="connsiteX1" fmla="*/ 2910 w 10000"/>
              <a:gd name="connsiteY1" fmla="*/ 1343 h 10804"/>
              <a:gd name="connsiteX2" fmla="*/ 7765 w 10000"/>
              <a:gd name="connsiteY2" fmla="*/ 0 h 10804"/>
              <a:gd name="connsiteX3" fmla="*/ 9443 w 10000"/>
              <a:gd name="connsiteY3" fmla="*/ 864 h 10804"/>
              <a:gd name="connsiteX4" fmla="*/ 10000 w 10000"/>
              <a:gd name="connsiteY4" fmla="*/ 10804 h 10804"/>
              <a:gd name="connsiteX5" fmla="*/ 0 w 10000"/>
              <a:gd name="connsiteY5" fmla="*/ 10804 h 10804"/>
              <a:gd name="connsiteX6" fmla="*/ 0 w 10000"/>
              <a:gd name="connsiteY6" fmla="*/ 2368 h 10804"/>
              <a:gd name="connsiteX0" fmla="*/ 0 w 10000"/>
              <a:gd name="connsiteY0" fmla="*/ 2368 h 10804"/>
              <a:gd name="connsiteX1" fmla="*/ 2987 w 10000"/>
              <a:gd name="connsiteY1" fmla="*/ 1429 h 10804"/>
              <a:gd name="connsiteX2" fmla="*/ 7765 w 10000"/>
              <a:gd name="connsiteY2" fmla="*/ 0 h 10804"/>
              <a:gd name="connsiteX3" fmla="*/ 9443 w 10000"/>
              <a:gd name="connsiteY3" fmla="*/ 864 h 10804"/>
              <a:gd name="connsiteX4" fmla="*/ 10000 w 10000"/>
              <a:gd name="connsiteY4" fmla="*/ 10804 h 10804"/>
              <a:gd name="connsiteX5" fmla="*/ 0 w 10000"/>
              <a:gd name="connsiteY5" fmla="*/ 10804 h 10804"/>
              <a:gd name="connsiteX6" fmla="*/ 0 w 10000"/>
              <a:gd name="connsiteY6" fmla="*/ 2368 h 10804"/>
              <a:gd name="connsiteX0" fmla="*/ 0 w 10000"/>
              <a:gd name="connsiteY0" fmla="*/ 2368 h 10804"/>
              <a:gd name="connsiteX1" fmla="*/ 2987 w 10000"/>
              <a:gd name="connsiteY1" fmla="*/ 1429 h 10804"/>
              <a:gd name="connsiteX2" fmla="*/ 7765 w 10000"/>
              <a:gd name="connsiteY2" fmla="*/ 0 h 10804"/>
              <a:gd name="connsiteX3" fmla="*/ 9443 w 10000"/>
              <a:gd name="connsiteY3" fmla="*/ 864 h 10804"/>
              <a:gd name="connsiteX4" fmla="*/ 10000 w 10000"/>
              <a:gd name="connsiteY4" fmla="*/ 10804 h 10804"/>
              <a:gd name="connsiteX5" fmla="*/ 0 w 10000"/>
              <a:gd name="connsiteY5" fmla="*/ 10804 h 10804"/>
              <a:gd name="connsiteX6" fmla="*/ 0 w 10000"/>
              <a:gd name="connsiteY6" fmla="*/ 2368 h 10804"/>
              <a:gd name="connsiteX0" fmla="*/ 0 w 10000"/>
              <a:gd name="connsiteY0" fmla="*/ 2368 h 10804"/>
              <a:gd name="connsiteX1" fmla="*/ 2987 w 10000"/>
              <a:gd name="connsiteY1" fmla="*/ 1429 h 10804"/>
              <a:gd name="connsiteX2" fmla="*/ 7765 w 10000"/>
              <a:gd name="connsiteY2" fmla="*/ 0 h 10804"/>
              <a:gd name="connsiteX3" fmla="*/ 9443 w 10000"/>
              <a:gd name="connsiteY3" fmla="*/ 864 h 10804"/>
              <a:gd name="connsiteX4" fmla="*/ 10000 w 10000"/>
              <a:gd name="connsiteY4" fmla="*/ 10804 h 10804"/>
              <a:gd name="connsiteX5" fmla="*/ 0 w 10000"/>
              <a:gd name="connsiteY5" fmla="*/ 10804 h 10804"/>
              <a:gd name="connsiteX6" fmla="*/ 0 w 10000"/>
              <a:gd name="connsiteY6" fmla="*/ 2368 h 10804"/>
              <a:gd name="connsiteX0" fmla="*/ 0 w 10000"/>
              <a:gd name="connsiteY0" fmla="*/ 2368 h 10804"/>
              <a:gd name="connsiteX1" fmla="*/ 2987 w 10000"/>
              <a:gd name="connsiteY1" fmla="*/ 1429 h 10804"/>
              <a:gd name="connsiteX2" fmla="*/ 7765 w 10000"/>
              <a:gd name="connsiteY2" fmla="*/ 0 h 10804"/>
              <a:gd name="connsiteX3" fmla="*/ 9443 w 10000"/>
              <a:gd name="connsiteY3" fmla="*/ 864 h 10804"/>
              <a:gd name="connsiteX4" fmla="*/ 10000 w 10000"/>
              <a:gd name="connsiteY4" fmla="*/ 10804 h 10804"/>
              <a:gd name="connsiteX5" fmla="*/ 0 w 10000"/>
              <a:gd name="connsiteY5" fmla="*/ 10804 h 10804"/>
              <a:gd name="connsiteX6" fmla="*/ 0 w 10000"/>
              <a:gd name="connsiteY6" fmla="*/ 2368 h 10804"/>
              <a:gd name="connsiteX0" fmla="*/ 0 w 10000"/>
              <a:gd name="connsiteY0" fmla="*/ 2369 h 10805"/>
              <a:gd name="connsiteX1" fmla="*/ 2987 w 10000"/>
              <a:gd name="connsiteY1" fmla="*/ 1430 h 10805"/>
              <a:gd name="connsiteX2" fmla="*/ 7765 w 10000"/>
              <a:gd name="connsiteY2" fmla="*/ 1 h 10805"/>
              <a:gd name="connsiteX3" fmla="*/ 9443 w 10000"/>
              <a:gd name="connsiteY3" fmla="*/ 865 h 10805"/>
              <a:gd name="connsiteX4" fmla="*/ 10000 w 10000"/>
              <a:gd name="connsiteY4" fmla="*/ 10805 h 10805"/>
              <a:gd name="connsiteX5" fmla="*/ 0 w 10000"/>
              <a:gd name="connsiteY5" fmla="*/ 10805 h 10805"/>
              <a:gd name="connsiteX6" fmla="*/ 0 w 10000"/>
              <a:gd name="connsiteY6" fmla="*/ 2369 h 10805"/>
              <a:gd name="connsiteX0" fmla="*/ 0 w 10000"/>
              <a:gd name="connsiteY0" fmla="*/ 2369 h 10805"/>
              <a:gd name="connsiteX1" fmla="*/ 2987 w 10000"/>
              <a:gd name="connsiteY1" fmla="*/ 1430 h 10805"/>
              <a:gd name="connsiteX2" fmla="*/ 7765 w 10000"/>
              <a:gd name="connsiteY2" fmla="*/ 1 h 10805"/>
              <a:gd name="connsiteX3" fmla="*/ 9443 w 10000"/>
              <a:gd name="connsiteY3" fmla="*/ 865 h 10805"/>
              <a:gd name="connsiteX4" fmla="*/ 10000 w 10000"/>
              <a:gd name="connsiteY4" fmla="*/ 10805 h 10805"/>
              <a:gd name="connsiteX5" fmla="*/ 0 w 10000"/>
              <a:gd name="connsiteY5" fmla="*/ 10805 h 10805"/>
              <a:gd name="connsiteX6" fmla="*/ 0 w 10000"/>
              <a:gd name="connsiteY6" fmla="*/ 2369 h 10805"/>
              <a:gd name="connsiteX0" fmla="*/ 0 w 10000"/>
              <a:gd name="connsiteY0" fmla="*/ 2369 h 10805"/>
              <a:gd name="connsiteX1" fmla="*/ 2987 w 10000"/>
              <a:gd name="connsiteY1" fmla="*/ 1430 h 10805"/>
              <a:gd name="connsiteX2" fmla="*/ 7765 w 10000"/>
              <a:gd name="connsiteY2" fmla="*/ 1 h 10805"/>
              <a:gd name="connsiteX3" fmla="*/ 9443 w 10000"/>
              <a:gd name="connsiteY3" fmla="*/ 865 h 10805"/>
              <a:gd name="connsiteX4" fmla="*/ 10000 w 10000"/>
              <a:gd name="connsiteY4" fmla="*/ 10805 h 10805"/>
              <a:gd name="connsiteX5" fmla="*/ 0 w 10000"/>
              <a:gd name="connsiteY5" fmla="*/ 10805 h 10805"/>
              <a:gd name="connsiteX6" fmla="*/ 0 w 10000"/>
              <a:gd name="connsiteY6" fmla="*/ 2369 h 10805"/>
              <a:gd name="connsiteX0" fmla="*/ 0 w 10000"/>
              <a:gd name="connsiteY0" fmla="*/ 2377 h 10813"/>
              <a:gd name="connsiteX1" fmla="*/ 2987 w 10000"/>
              <a:gd name="connsiteY1" fmla="*/ 1438 h 10813"/>
              <a:gd name="connsiteX2" fmla="*/ 7765 w 10000"/>
              <a:gd name="connsiteY2" fmla="*/ 9 h 10813"/>
              <a:gd name="connsiteX3" fmla="*/ 9443 w 10000"/>
              <a:gd name="connsiteY3" fmla="*/ 873 h 10813"/>
              <a:gd name="connsiteX4" fmla="*/ 10000 w 10000"/>
              <a:gd name="connsiteY4" fmla="*/ 10813 h 10813"/>
              <a:gd name="connsiteX5" fmla="*/ 0 w 10000"/>
              <a:gd name="connsiteY5" fmla="*/ 10813 h 10813"/>
              <a:gd name="connsiteX6" fmla="*/ 0 w 10000"/>
              <a:gd name="connsiteY6" fmla="*/ 2377 h 10813"/>
              <a:gd name="connsiteX0" fmla="*/ 0 w 10000"/>
              <a:gd name="connsiteY0" fmla="*/ 2374 h 10810"/>
              <a:gd name="connsiteX1" fmla="*/ 2987 w 10000"/>
              <a:gd name="connsiteY1" fmla="*/ 1435 h 10810"/>
              <a:gd name="connsiteX2" fmla="*/ 7765 w 10000"/>
              <a:gd name="connsiteY2" fmla="*/ 6 h 10810"/>
              <a:gd name="connsiteX3" fmla="*/ 9443 w 10000"/>
              <a:gd name="connsiteY3" fmla="*/ 870 h 10810"/>
              <a:gd name="connsiteX4" fmla="*/ 10000 w 10000"/>
              <a:gd name="connsiteY4" fmla="*/ 10810 h 10810"/>
              <a:gd name="connsiteX5" fmla="*/ 0 w 10000"/>
              <a:gd name="connsiteY5" fmla="*/ 10810 h 10810"/>
              <a:gd name="connsiteX6" fmla="*/ 0 w 10000"/>
              <a:gd name="connsiteY6" fmla="*/ 2374 h 10810"/>
              <a:gd name="connsiteX0" fmla="*/ 0 w 10000"/>
              <a:gd name="connsiteY0" fmla="*/ 2374 h 10810"/>
              <a:gd name="connsiteX1" fmla="*/ 2987 w 10000"/>
              <a:gd name="connsiteY1" fmla="*/ 1452 h 10810"/>
              <a:gd name="connsiteX2" fmla="*/ 7765 w 10000"/>
              <a:gd name="connsiteY2" fmla="*/ 6 h 10810"/>
              <a:gd name="connsiteX3" fmla="*/ 9443 w 10000"/>
              <a:gd name="connsiteY3" fmla="*/ 870 h 10810"/>
              <a:gd name="connsiteX4" fmla="*/ 10000 w 10000"/>
              <a:gd name="connsiteY4" fmla="*/ 10810 h 10810"/>
              <a:gd name="connsiteX5" fmla="*/ 0 w 10000"/>
              <a:gd name="connsiteY5" fmla="*/ 10810 h 10810"/>
              <a:gd name="connsiteX6" fmla="*/ 0 w 10000"/>
              <a:gd name="connsiteY6" fmla="*/ 2374 h 10810"/>
              <a:gd name="connsiteX0" fmla="*/ 0 w 10000"/>
              <a:gd name="connsiteY0" fmla="*/ 2374 h 10810"/>
              <a:gd name="connsiteX1" fmla="*/ 2987 w 10000"/>
              <a:gd name="connsiteY1" fmla="*/ 1452 h 10810"/>
              <a:gd name="connsiteX2" fmla="*/ 7765 w 10000"/>
              <a:gd name="connsiteY2" fmla="*/ 6 h 10810"/>
              <a:gd name="connsiteX3" fmla="*/ 9443 w 10000"/>
              <a:gd name="connsiteY3" fmla="*/ 870 h 10810"/>
              <a:gd name="connsiteX4" fmla="*/ 10000 w 10000"/>
              <a:gd name="connsiteY4" fmla="*/ 10810 h 10810"/>
              <a:gd name="connsiteX5" fmla="*/ 0 w 10000"/>
              <a:gd name="connsiteY5" fmla="*/ 10810 h 10810"/>
              <a:gd name="connsiteX6" fmla="*/ 0 w 10000"/>
              <a:gd name="connsiteY6" fmla="*/ 2374 h 10810"/>
              <a:gd name="connsiteX0" fmla="*/ 0 w 10000"/>
              <a:gd name="connsiteY0" fmla="*/ 2374 h 10810"/>
              <a:gd name="connsiteX1" fmla="*/ 2987 w 10000"/>
              <a:gd name="connsiteY1" fmla="*/ 1452 h 10810"/>
              <a:gd name="connsiteX2" fmla="*/ 7765 w 10000"/>
              <a:gd name="connsiteY2" fmla="*/ 6 h 10810"/>
              <a:gd name="connsiteX3" fmla="*/ 9443 w 10000"/>
              <a:gd name="connsiteY3" fmla="*/ 870 h 10810"/>
              <a:gd name="connsiteX4" fmla="*/ 10000 w 10000"/>
              <a:gd name="connsiteY4" fmla="*/ 10810 h 10810"/>
              <a:gd name="connsiteX5" fmla="*/ 0 w 10000"/>
              <a:gd name="connsiteY5" fmla="*/ 10810 h 10810"/>
              <a:gd name="connsiteX6" fmla="*/ 0 w 10000"/>
              <a:gd name="connsiteY6" fmla="*/ 2374 h 10810"/>
              <a:gd name="connsiteX0" fmla="*/ 0 w 10000"/>
              <a:gd name="connsiteY0" fmla="*/ 2374 h 10810"/>
              <a:gd name="connsiteX1" fmla="*/ 2987 w 10000"/>
              <a:gd name="connsiteY1" fmla="*/ 1452 h 10810"/>
              <a:gd name="connsiteX2" fmla="*/ 7765 w 10000"/>
              <a:gd name="connsiteY2" fmla="*/ 6 h 10810"/>
              <a:gd name="connsiteX3" fmla="*/ 9443 w 10000"/>
              <a:gd name="connsiteY3" fmla="*/ 870 h 10810"/>
              <a:gd name="connsiteX4" fmla="*/ 10000 w 10000"/>
              <a:gd name="connsiteY4" fmla="*/ 10810 h 10810"/>
              <a:gd name="connsiteX5" fmla="*/ 0 w 10000"/>
              <a:gd name="connsiteY5" fmla="*/ 10810 h 10810"/>
              <a:gd name="connsiteX6" fmla="*/ 0 w 10000"/>
              <a:gd name="connsiteY6" fmla="*/ 2374 h 10810"/>
              <a:gd name="connsiteX0" fmla="*/ 0 w 10000"/>
              <a:gd name="connsiteY0" fmla="*/ 2376 h 10812"/>
              <a:gd name="connsiteX1" fmla="*/ 2987 w 10000"/>
              <a:gd name="connsiteY1" fmla="*/ 1454 h 10812"/>
              <a:gd name="connsiteX2" fmla="*/ 7765 w 10000"/>
              <a:gd name="connsiteY2" fmla="*/ 8 h 10812"/>
              <a:gd name="connsiteX3" fmla="*/ 9443 w 10000"/>
              <a:gd name="connsiteY3" fmla="*/ 872 h 10812"/>
              <a:gd name="connsiteX4" fmla="*/ 10000 w 10000"/>
              <a:gd name="connsiteY4" fmla="*/ 10812 h 10812"/>
              <a:gd name="connsiteX5" fmla="*/ 0 w 10000"/>
              <a:gd name="connsiteY5" fmla="*/ 10812 h 10812"/>
              <a:gd name="connsiteX6" fmla="*/ 0 w 10000"/>
              <a:gd name="connsiteY6" fmla="*/ 2376 h 10812"/>
              <a:gd name="connsiteX0" fmla="*/ 0 w 10000"/>
              <a:gd name="connsiteY0" fmla="*/ 2382 h 10818"/>
              <a:gd name="connsiteX1" fmla="*/ 2987 w 10000"/>
              <a:gd name="connsiteY1" fmla="*/ 1460 h 10818"/>
              <a:gd name="connsiteX2" fmla="*/ 7765 w 10000"/>
              <a:gd name="connsiteY2" fmla="*/ 14 h 10818"/>
              <a:gd name="connsiteX3" fmla="*/ 9443 w 10000"/>
              <a:gd name="connsiteY3" fmla="*/ 878 h 10818"/>
              <a:gd name="connsiteX4" fmla="*/ 10000 w 10000"/>
              <a:gd name="connsiteY4" fmla="*/ 10818 h 10818"/>
              <a:gd name="connsiteX5" fmla="*/ 0 w 10000"/>
              <a:gd name="connsiteY5" fmla="*/ 10818 h 10818"/>
              <a:gd name="connsiteX6" fmla="*/ 0 w 10000"/>
              <a:gd name="connsiteY6" fmla="*/ 2382 h 10818"/>
              <a:gd name="connsiteX0" fmla="*/ 0 w 10619"/>
              <a:gd name="connsiteY0" fmla="*/ 2382 h 10818"/>
              <a:gd name="connsiteX1" fmla="*/ 2987 w 10619"/>
              <a:gd name="connsiteY1" fmla="*/ 1460 h 10818"/>
              <a:gd name="connsiteX2" fmla="*/ 7765 w 10619"/>
              <a:gd name="connsiteY2" fmla="*/ 14 h 10818"/>
              <a:gd name="connsiteX3" fmla="*/ 9443 w 10619"/>
              <a:gd name="connsiteY3" fmla="*/ 878 h 10818"/>
              <a:gd name="connsiteX4" fmla="*/ 9536 w 10619"/>
              <a:gd name="connsiteY4" fmla="*/ 2591 h 10818"/>
              <a:gd name="connsiteX5" fmla="*/ 10000 w 10619"/>
              <a:gd name="connsiteY5" fmla="*/ 10818 h 10818"/>
              <a:gd name="connsiteX6" fmla="*/ 0 w 10619"/>
              <a:gd name="connsiteY6" fmla="*/ 10818 h 10818"/>
              <a:gd name="connsiteX7" fmla="*/ 0 w 10619"/>
              <a:gd name="connsiteY7" fmla="*/ 2382 h 10818"/>
              <a:gd name="connsiteX0" fmla="*/ 0 w 10721"/>
              <a:gd name="connsiteY0" fmla="*/ 2382 h 10818"/>
              <a:gd name="connsiteX1" fmla="*/ 2987 w 10721"/>
              <a:gd name="connsiteY1" fmla="*/ 1460 h 10818"/>
              <a:gd name="connsiteX2" fmla="*/ 7765 w 10721"/>
              <a:gd name="connsiteY2" fmla="*/ 14 h 10818"/>
              <a:gd name="connsiteX3" fmla="*/ 9443 w 10721"/>
              <a:gd name="connsiteY3" fmla="*/ 878 h 10818"/>
              <a:gd name="connsiteX4" fmla="*/ 9977 w 10721"/>
              <a:gd name="connsiteY4" fmla="*/ 2094 h 10818"/>
              <a:gd name="connsiteX5" fmla="*/ 10000 w 10721"/>
              <a:gd name="connsiteY5" fmla="*/ 10818 h 10818"/>
              <a:gd name="connsiteX6" fmla="*/ 0 w 10721"/>
              <a:gd name="connsiteY6" fmla="*/ 10818 h 10818"/>
              <a:gd name="connsiteX7" fmla="*/ 0 w 10721"/>
              <a:gd name="connsiteY7" fmla="*/ 2382 h 10818"/>
              <a:gd name="connsiteX0" fmla="*/ 0 w 10721"/>
              <a:gd name="connsiteY0" fmla="*/ 2382 h 10818"/>
              <a:gd name="connsiteX1" fmla="*/ 2987 w 10721"/>
              <a:gd name="connsiteY1" fmla="*/ 1460 h 10818"/>
              <a:gd name="connsiteX2" fmla="*/ 7765 w 10721"/>
              <a:gd name="connsiteY2" fmla="*/ 14 h 10818"/>
              <a:gd name="connsiteX3" fmla="*/ 9443 w 10721"/>
              <a:gd name="connsiteY3" fmla="*/ 878 h 10818"/>
              <a:gd name="connsiteX4" fmla="*/ 9977 w 10721"/>
              <a:gd name="connsiteY4" fmla="*/ 2094 h 10818"/>
              <a:gd name="connsiteX5" fmla="*/ 10000 w 10721"/>
              <a:gd name="connsiteY5" fmla="*/ 10818 h 10818"/>
              <a:gd name="connsiteX6" fmla="*/ 0 w 10721"/>
              <a:gd name="connsiteY6" fmla="*/ 10818 h 10818"/>
              <a:gd name="connsiteX7" fmla="*/ 0 w 10721"/>
              <a:gd name="connsiteY7" fmla="*/ 2382 h 10818"/>
              <a:gd name="connsiteX0" fmla="*/ 0 w 10880"/>
              <a:gd name="connsiteY0" fmla="*/ 2382 h 10818"/>
              <a:gd name="connsiteX1" fmla="*/ 2987 w 10880"/>
              <a:gd name="connsiteY1" fmla="*/ 1460 h 10818"/>
              <a:gd name="connsiteX2" fmla="*/ 7765 w 10880"/>
              <a:gd name="connsiteY2" fmla="*/ 14 h 10818"/>
              <a:gd name="connsiteX3" fmla="*/ 9443 w 10880"/>
              <a:gd name="connsiteY3" fmla="*/ 878 h 10818"/>
              <a:gd name="connsiteX4" fmla="*/ 9977 w 10880"/>
              <a:gd name="connsiteY4" fmla="*/ 2094 h 10818"/>
              <a:gd name="connsiteX5" fmla="*/ 10374 w 10880"/>
              <a:gd name="connsiteY5" fmla="*/ 4870 h 10818"/>
              <a:gd name="connsiteX6" fmla="*/ 10000 w 10880"/>
              <a:gd name="connsiteY6" fmla="*/ 10818 h 10818"/>
              <a:gd name="connsiteX7" fmla="*/ 0 w 10880"/>
              <a:gd name="connsiteY7" fmla="*/ 10818 h 10818"/>
              <a:gd name="connsiteX8" fmla="*/ 0 w 10880"/>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9815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9789 h 10818"/>
              <a:gd name="connsiteX8" fmla="*/ 0 w 10512"/>
              <a:gd name="connsiteY8" fmla="*/ 2382 h 10818"/>
              <a:gd name="connsiteX0" fmla="*/ 0 w 10512"/>
              <a:gd name="connsiteY0" fmla="*/ 2391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9789 h 10818"/>
              <a:gd name="connsiteX8" fmla="*/ 0 w 10512"/>
              <a:gd name="connsiteY8" fmla="*/ 2391 h 10818"/>
              <a:gd name="connsiteX0" fmla="*/ 0 w 10512"/>
              <a:gd name="connsiteY0" fmla="*/ 2391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9789 h 10818"/>
              <a:gd name="connsiteX8" fmla="*/ 0 w 10512"/>
              <a:gd name="connsiteY8" fmla="*/ 2391 h 10818"/>
              <a:gd name="connsiteX0" fmla="*/ 0 w 9993"/>
              <a:gd name="connsiteY0" fmla="*/ 2391 h 10827"/>
              <a:gd name="connsiteX1" fmla="*/ 2987 w 9993"/>
              <a:gd name="connsiteY1" fmla="*/ 1460 h 10827"/>
              <a:gd name="connsiteX2" fmla="*/ 7765 w 9993"/>
              <a:gd name="connsiteY2" fmla="*/ 14 h 10827"/>
              <a:gd name="connsiteX3" fmla="*/ 9443 w 9993"/>
              <a:gd name="connsiteY3" fmla="*/ 878 h 10827"/>
              <a:gd name="connsiteX4" fmla="*/ 9977 w 9993"/>
              <a:gd name="connsiteY4" fmla="*/ 2094 h 10827"/>
              <a:gd name="connsiteX5" fmla="*/ 8522 w 9993"/>
              <a:gd name="connsiteY5" fmla="*/ 4639 h 10827"/>
              <a:gd name="connsiteX6" fmla="*/ 2614 w 9993"/>
              <a:gd name="connsiteY6" fmla="*/ 10827 h 10827"/>
              <a:gd name="connsiteX7" fmla="*/ 0 w 9993"/>
              <a:gd name="connsiteY7" fmla="*/ 9789 h 10827"/>
              <a:gd name="connsiteX8" fmla="*/ 0 w 9993"/>
              <a:gd name="connsiteY8" fmla="*/ 2391 h 10827"/>
              <a:gd name="connsiteX0" fmla="*/ 0 w 10000"/>
              <a:gd name="connsiteY0" fmla="*/ 2208 h 10000"/>
              <a:gd name="connsiteX1" fmla="*/ 2989 w 10000"/>
              <a:gd name="connsiteY1" fmla="*/ 1348 h 10000"/>
              <a:gd name="connsiteX2" fmla="*/ 7770 w 10000"/>
              <a:gd name="connsiteY2" fmla="*/ 13 h 10000"/>
              <a:gd name="connsiteX3" fmla="*/ 9450 w 10000"/>
              <a:gd name="connsiteY3" fmla="*/ 811 h 10000"/>
              <a:gd name="connsiteX4" fmla="*/ 9984 w 10000"/>
              <a:gd name="connsiteY4" fmla="*/ 1934 h 10000"/>
              <a:gd name="connsiteX5" fmla="*/ 8528 w 10000"/>
              <a:gd name="connsiteY5" fmla="*/ 4285 h 10000"/>
              <a:gd name="connsiteX6" fmla="*/ 2616 w 10000"/>
              <a:gd name="connsiteY6" fmla="*/ 10000 h 10000"/>
              <a:gd name="connsiteX7" fmla="*/ 0 w 10000"/>
              <a:gd name="connsiteY7" fmla="*/ 9041 h 10000"/>
              <a:gd name="connsiteX8" fmla="*/ 0 w 10000"/>
              <a:gd name="connsiteY8" fmla="*/ 2208 h 10000"/>
              <a:gd name="connsiteX0" fmla="*/ 0 w 10000"/>
              <a:gd name="connsiteY0" fmla="*/ 2208 h 10000"/>
              <a:gd name="connsiteX1" fmla="*/ 2989 w 10000"/>
              <a:gd name="connsiteY1" fmla="*/ 1348 h 10000"/>
              <a:gd name="connsiteX2" fmla="*/ 7770 w 10000"/>
              <a:gd name="connsiteY2" fmla="*/ 13 h 10000"/>
              <a:gd name="connsiteX3" fmla="*/ 9450 w 10000"/>
              <a:gd name="connsiteY3" fmla="*/ 811 h 10000"/>
              <a:gd name="connsiteX4" fmla="*/ 9984 w 10000"/>
              <a:gd name="connsiteY4" fmla="*/ 1934 h 10000"/>
              <a:gd name="connsiteX5" fmla="*/ 8528 w 10000"/>
              <a:gd name="connsiteY5" fmla="*/ 4285 h 10000"/>
              <a:gd name="connsiteX6" fmla="*/ 4501 w 10000"/>
              <a:gd name="connsiteY6" fmla="*/ 8708 h 10000"/>
              <a:gd name="connsiteX7" fmla="*/ 2616 w 10000"/>
              <a:gd name="connsiteY7" fmla="*/ 10000 h 10000"/>
              <a:gd name="connsiteX8" fmla="*/ 0 w 10000"/>
              <a:gd name="connsiteY8" fmla="*/ 9041 h 10000"/>
              <a:gd name="connsiteX9" fmla="*/ 0 w 10000"/>
              <a:gd name="connsiteY9" fmla="*/ 2208 h 10000"/>
              <a:gd name="connsiteX0" fmla="*/ 0 w 10000"/>
              <a:gd name="connsiteY0" fmla="*/ 2208 h 10000"/>
              <a:gd name="connsiteX1" fmla="*/ 2989 w 10000"/>
              <a:gd name="connsiteY1" fmla="*/ 1348 h 10000"/>
              <a:gd name="connsiteX2" fmla="*/ 7770 w 10000"/>
              <a:gd name="connsiteY2" fmla="*/ 13 h 10000"/>
              <a:gd name="connsiteX3" fmla="*/ 9450 w 10000"/>
              <a:gd name="connsiteY3" fmla="*/ 811 h 10000"/>
              <a:gd name="connsiteX4" fmla="*/ 9984 w 10000"/>
              <a:gd name="connsiteY4" fmla="*/ 1934 h 10000"/>
              <a:gd name="connsiteX5" fmla="*/ 8528 w 10000"/>
              <a:gd name="connsiteY5" fmla="*/ 4285 h 10000"/>
              <a:gd name="connsiteX6" fmla="*/ 4964 w 10000"/>
              <a:gd name="connsiteY6" fmla="*/ 9048 h 10000"/>
              <a:gd name="connsiteX7" fmla="*/ 2616 w 10000"/>
              <a:gd name="connsiteY7" fmla="*/ 10000 h 10000"/>
              <a:gd name="connsiteX8" fmla="*/ 0 w 10000"/>
              <a:gd name="connsiteY8" fmla="*/ 9041 h 10000"/>
              <a:gd name="connsiteX9" fmla="*/ 0 w 10000"/>
              <a:gd name="connsiteY9" fmla="*/ 2208 h 10000"/>
              <a:gd name="connsiteX0" fmla="*/ 0 w 10000"/>
              <a:gd name="connsiteY0" fmla="*/ 2208 h 9969"/>
              <a:gd name="connsiteX1" fmla="*/ 2989 w 10000"/>
              <a:gd name="connsiteY1" fmla="*/ 1348 h 9969"/>
              <a:gd name="connsiteX2" fmla="*/ 7770 w 10000"/>
              <a:gd name="connsiteY2" fmla="*/ 13 h 9969"/>
              <a:gd name="connsiteX3" fmla="*/ 9450 w 10000"/>
              <a:gd name="connsiteY3" fmla="*/ 811 h 9969"/>
              <a:gd name="connsiteX4" fmla="*/ 9984 w 10000"/>
              <a:gd name="connsiteY4" fmla="*/ 1934 h 9969"/>
              <a:gd name="connsiteX5" fmla="*/ 8528 w 10000"/>
              <a:gd name="connsiteY5" fmla="*/ 4285 h 9969"/>
              <a:gd name="connsiteX6" fmla="*/ 4964 w 10000"/>
              <a:gd name="connsiteY6" fmla="*/ 9048 h 9969"/>
              <a:gd name="connsiteX7" fmla="*/ 2602 w 10000"/>
              <a:gd name="connsiteY7" fmla="*/ 9969 h 9969"/>
              <a:gd name="connsiteX8" fmla="*/ 0 w 10000"/>
              <a:gd name="connsiteY8" fmla="*/ 9041 h 9969"/>
              <a:gd name="connsiteX9" fmla="*/ 0 w 10000"/>
              <a:gd name="connsiteY9" fmla="*/ 2208 h 9969"/>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64 w 10000"/>
              <a:gd name="connsiteY6" fmla="*/ 9076 h 10010"/>
              <a:gd name="connsiteX7" fmla="*/ 2597 w 10000"/>
              <a:gd name="connsiteY7" fmla="*/ 10010 h 10010"/>
              <a:gd name="connsiteX8" fmla="*/ 0 w 10000"/>
              <a:gd name="connsiteY8" fmla="*/ 9069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69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69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69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86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86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86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86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86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922 w 10000"/>
              <a:gd name="connsiteY6" fmla="*/ 6473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310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310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310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12"/>
              <a:gd name="connsiteY0" fmla="*/ 2215 h 10010"/>
              <a:gd name="connsiteX1" fmla="*/ 2989 w 10012"/>
              <a:gd name="connsiteY1" fmla="*/ 1352 h 10010"/>
              <a:gd name="connsiteX2" fmla="*/ 7770 w 10012"/>
              <a:gd name="connsiteY2" fmla="*/ 13 h 10010"/>
              <a:gd name="connsiteX3" fmla="*/ 9450 w 10012"/>
              <a:gd name="connsiteY3" fmla="*/ 814 h 10010"/>
              <a:gd name="connsiteX4" fmla="*/ 9984 w 10012"/>
              <a:gd name="connsiteY4" fmla="*/ 1940 h 10010"/>
              <a:gd name="connsiteX5" fmla="*/ 8528 w 10012"/>
              <a:gd name="connsiteY5" fmla="*/ 4310 h 10010"/>
              <a:gd name="connsiteX6" fmla="*/ 6617 w 10012"/>
              <a:gd name="connsiteY6" fmla="*/ 6519 h 10010"/>
              <a:gd name="connsiteX7" fmla="*/ 4983 w 10012"/>
              <a:gd name="connsiteY7" fmla="*/ 9079 h 10010"/>
              <a:gd name="connsiteX8" fmla="*/ 2597 w 10012"/>
              <a:gd name="connsiteY8" fmla="*/ 10010 h 10010"/>
              <a:gd name="connsiteX9" fmla="*/ 0 w 10012"/>
              <a:gd name="connsiteY9" fmla="*/ 9086 h 10010"/>
              <a:gd name="connsiteX10" fmla="*/ 0 w 10012"/>
              <a:gd name="connsiteY10" fmla="*/ 2215 h 10010"/>
              <a:gd name="connsiteX0" fmla="*/ 0 w 10012"/>
              <a:gd name="connsiteY0" fmla="*/ 2215 h 10010"/>
              <a:gd name="connsiteX1" fmla="*/ 2989 w 10012"/>
              <a:gd name="connsiteY1" fmla="*/ 1352 h 10010"/>
              <a:gd name="connsiteX2" fmla="*/ 7770 w 10012"/>
              <a:gd name="connsiteY2" fmla="*/ 13 h 10010"/>
              <a:gd name="connsiteX3" fmla="*/ 9450 w 10012"/>
              <a:gd name="connsiteY3" fmla="*/ 814 h 10010"/>
              <a:gd name="connsiteX4" fmla="*/ 9984 w 10012"/>
              <a:gd name="connsiteY4" fmla="*/ 1940 h 10010"/>
              <a:gd name="connsiteX5" fmla="*/ 8528 w 10012"/>
              <a:gd name="connsiteY5" fmla="*/ 4310 h 10010"/>
              <a:gd name="connsiteX6" fmla="*/ 6617 w 10012"/>
              <a:gd name="connsiteY6" fmla="*/ 6519 h 10010"/>
              <a:gd name="connsiteX7" fmla="*/ 4983 w 10012"/>
              <a:gd name="connsiteY7" fmla="*/ 9079 h 10010"/>
              <a:gd name="connsiteX8" fmla="*/ 2597 w 10012"/>
              <a:gd name="connsiteY8" fmla="*/ 10010 h 10010"/>
              <a:gd name="connsiteX9" fmla="*/ 0 w 10012"/>
              <a:gd name="connsiteY9" fmla="*/ 9086 h 10010"/>
              <a:gd name="connsiteX10" fmla="*/ 0 w 10012"/>
              <a:gd name="connsiteY10" fmla="*/ 2215 h 10010"/>
              <a:gd name="connsiteX0" fmla="*/ 0 w 10014"/>
              <a:gd name="connsiteY0" fmla="*/ 2215 h 10010"/>
              <a:gd name="connsiteX1" fmla="*/ 2989 w 10014"/>
              <a:gd name="connsiteY1" fmla="*/ 1352 h 10010"/>
              <a:gd name="connsiteX2" fmla="*/ 7770 w 10014"/>
              <a:gd name="connsiteY2" fmla="*/ 13 h 10010"/>
              <a:gd name="connsiteX3" fmla="*/ 9450 w 10014"/>
              <a:gd name="connsiteY3" fmla="*/ 814 h 10010"/>
              <a:gd name="connsiteX4" fmla="*/ 9984 w 10014"/>
              <a:gd name="connsiteY4" fmla="*/ 1940 h 10010"/>
              <a:gd name="connsiteX5" fmla="*/ 8528 w 10014"/>
              <a:gd name="connsiteY5" fmla="*/ 4310 h 10010"/>
              <a:gd name="connsiteX6" fmla="*/ 6617 w 10014"/>
              <a:gd name="connsiteY6" fmla="*/ 6519 h 10010"/>
              <a:gd name="connsiteX7" fmla="*/ 4983 w 10014"/>
              <a:gd name="connsiteY7" fmla="*/ 9079 h 10010"/>
              <a:gd name="connsiteX8" fmla="*/ 2597 w 10014"/>
              <a:gd name="connsiteY8" fmla="*/ 10010 h 10010"/>
              <a:gd name="connsiteX9" fmla="*/ 0 w 10014"/>
              <a:gd name="connsiteY9" fmla="*/ 9086 h 10010"/>
              <a:gd name="connsiteX10" fmla="*/ 0 w 10014"/>
              <a:gd name="connsiteY10" fmla="*/ 2215 h 10010"/>
              <a:gd name="connsiteX0" fmla="*/ 0 w 10014"/>
              <a:gd name="connsiteY0" fmla="*/ 2215 h 10010"/>
              <a:gd name="connsiteX1" fmla="*/ 2989 w 10014"/>
              <a:gd name="connsiteY1" fmla="*/ 1352 h 10010"/>
              <a:gd name="connsiteX2" fmla="*/ 7770 w 10014"/>
              <a:gd name="connsiteY2" fmla="*/ 13 h 10010"/>
              <a:gd name="connsiteX3" fmla="*/ 9458 w 10014"/>
              <a:gd name="connsiteY3" fmla="*/ 837 h 10010"/>
              <a:gd name="connsiteX4" fmla="*/ 9984 w 10014"/>
              <a:gd name="connsiteY4" fmla="*/ 1940 h 10010"/>
              <a:gd name="connsiteX5" fmla="*/ 8528 w 10014"/>
              <a:gd name="connsiteY5" fmla="*/ 4310 h 10010"/>
              <a:gd name="connsiteX6" fmla="*/ 6617 w 10014"/>
              <a:gd name="connsiteY6" fmla="*/ 6519 h 10010"/>
              <a:gd name="connsiteX7" fmla="*/ 4983 w 10014"/>
              <a:gd name="connsiteY7" fmla="*/ 9079 h 10010"/>
              <a:gd name="connsiteX8" fmla="*/ 2597 w 10014"/>
              <a:gd name="connsiteY8" fmla="*/ 10010 h 10010"/>
              <a:gd name="connsiteX9" fmla="*/ 0 w 10014"/>
              <a:gd name="connsiteY9" fmla="*/ 9086 h 10010"/>
              <a:gd name="connsiteX10" fmla="*/ 0 w 10014"/>
              <a:gd name="connsiteY10" fmla="*/ 2215 h 10010"/>
              <a:gd name="connsiteX0" fmla="*/ 0 w 10014"/>
              <a:gd name="connsiteY0" fmla="*/ 2215 h 10010"/>
              <a:gd name="connsiteX1" fmla="*/ 2989 w 10014"/>
              <a:gd name="connsiteY1" fmla="*/ 1352 h 10010"/>
              <a:gd name="connsiteX2" fmla="*/ 7770 w 10014"/>
              <a:gd name="connsiteY2" fmla="*/ 13 h 10010"/>
              <a:gd name="connsiteX3" fmla="*/ 9458 w 10014"/>
              <a:gd name="connsiteY3" fmla="*/ 837 h 10010"/>
              <a:gd name="connsiteX4" fmla="*/ 9984 w 10014"/>
              <a:gd name="connsiteY4" fmla="*/ 1940 h 10010"/>
              <a:gd name="connsiteX5" fmla="*/ 8528 w 10014"/>
              <a:gd name="connsiteY5" fmla="*/ 4310 h 10010"/>
              <a:gd name="connsiteX6" fmla="*/ 6617 w 10014"/>
              <a:gd name="connsiteY6" fmla="*/ 6519 h 10010"/>
              <a:gd name="connsiteX7" fmla="*/ 4983 w 10014"/>
              <a:gd name="connsiteY7" fmla="*/ 9079 h 10010"/>
              <a:gd name="connsiteX8" fmla="*/ 2597 w 10014"/>
              <a:gd name="connsiteY8" fmla="*/ 10010 h 10010"/>
              <a:gd name="connsiteX9" fmla="*/ 0 w 10014"/>
              <a:gd name="connsiteY9" fmla="*/ 9086 h 10010"/>
              <a:gd name="connsiteX10" fmla="*/ 0 w 10014"/>
              <a:gd name="connsiteY10" fmla="*/ 2215 h 10010"/>
              <a:gd name="connsiteX0" fmla="*/ 0 w 10014"/>
              <a:gd name="connsiteY0" fmla="*/ 2215 h 10010"/>
              <a:gd name="connsiteX1" fmla="*/ 2989 w 10014"/>
              <a:gd name="connsiteY1" fmla="*/ 1352 h 10010"/>
              <a:gd name="connsiteX2" fmla="*/ 7770 w 10014"/>
              <a:gd name="connsiteY2" fmla="*/ 13 h 10010"/>
              <a:gd name="connsiteX3" fmla="*/ 9458 w 10014"/>
              <a:gd name="connsiteY3" fmla="*/ 837 h 10010"/>
              <a:gd name="connsiteX4" fmla="*/ 9984 w 10014"/>
              <a:gd name="connsiteY4" fmla="*/ 1940 h 10010"/>
              <a:gd name="connsiteX5" fmla="*/ 8528 w 10014"/>
              <a:gd name="connsiteY5" fmla="*/ 4310 h 10010"/>
              <a:gd name="connsiteX6" fmla="*/ 6617 w 10014"/>
              <a:gd name="connsiteY6" fmla="*/ 6519 h 10010"/>
              <a:gd name="connsiteX7" fmla="*/ 4983 w 10014"/>
              <a:gd name="connsiteY7" fmla="*/ 9079 h 10010"/>
              <a:gd name="connsiteX8" fmla="*/ 2597 w 10014"/>
              <a:gd name="connsiteY8" fmla="*/ 10010 h 10010"/>
              <a:gd name="connsiteX9" fmla="*/ 0 w 10014"/>
              <a:gd name="connsiteY9" fmla="*/ 9086 h 10010"/>
              <a:gd name="connsiteX10" fmla="*/ 0 w 10014"/>
              <a:gd name="connsiteY10" fmla="*/ 2215 h 10010"/>
              <a:gd name="connsiteX0" fmla="*/ 0 w 10014"/>
              <a:gd name="connsiteY0" fmla="*/ 2215 h 10010"/>
              <a:gd name="connsiteX1" fmla="*/ 2989 w 10014"/>
              <a:gd name="connsiteY1" fmla="*/ 1352 h 10010"/>
              <a:gd name="connsiteX2" fmla="*/ 7770 w 10014"/>
              <a:gd name="connsiteY2" fmla="*/ 13 h 10010"/>
              <a:gd name="connsiteX3" fmla="*/ 9458 w 10014"/>
              <a:gd name="connsiteY3" fmla="*/ 837 h 10010"/>
              <a:gd name="connsiteX4" fmla="*/ 9984 w 10014"/>
              <a:gd name="connsiteY4" fmla="*/ 1940 h 10010"/>
              <a:gd name="connsiteX5" fmla="*/ 8528 w 10014"/>
              <a:gd name="connsiteY5" fmla="*/ 4310 h 10010"/>
              <a:gd name="connsiteX6" fmla="*/ 6617 w 10014"/>
              <a:gd name="connsiteY6" fmla="*/ 6519 h 10010"/>
              <a:gd name="connsiteX7" fmla="*/ 4983 w 10014"/>
              <a:gd name="connsiteY7" fmla="*/ 9079 h 10010"/>
              <a:gd name="connsiteX8" fmla="*/ 2597 w 10014"/>
              <a:gd name="connsiteY8" fmla="*/ 10010 h 10010"/>
              <a:gd name="connsiteX9" fmla="*/ 0 w 10014"/>
              <a:gd name="connsiteY9" fmla="*/ 9086 h 10010"/>
              <a:gd name="connsiteX10" fmla="*/ 0 w 10014"/>
              <a:gd name="connsiteY10" fmla="*/ 2215 h 10010"/>
              <a:gd name="connsiteX0" fmla="*/ 0 w 10014"/>
              <a:gd name="connsiteY0" fmla="*/ 2215 h 10010"/>
              <a:gd name="connsiteX1" fmla="*/ 2989 w 10014"/>
              <a:gd name="connsiteY1" fmla="*/ 1352 h 10010"/>
              <a:gd name="connsiteX2" fmla="*/ 7770 w 10014"/>
              <a:gd name="connsiteY2" fmla="*/ 13 h 10010"/>
              <a:gd name="connsiteX3" fmla="*/ 9458 w 10014"/>
              <a:gd name="connsiteY3" fmla="*/ 837 h 10010"/>
              <a:gd name="connsiteX4" fmla="*/ 9984 w 10014"/>
              <a:gd name="connsiteY4" fmla="*/ 1940 h 10010"/>
              <a:gd name="connsiteX5" fmla="*/ 8528 w 10014"/>
              <a:gd name="connsiteY5" fmla="*/ 4310 h 10010"/>
              <a:gd name="connsiteX6" fmla="*/ 6617 w 10014"/>
              <a:gd name="connsiteY6" fmla="*/ 6519 h 10010"/>
              <a:gd name="connsiteX7" fmla="*/ 4983 w 10014"/>
              <a:gd name="connsiteY7" fmla="*/ 9079 h 10010"/>
              <a:gd name="connsiteX8" fmla="*/ 2597 w 10014"/>
              <a:gd name="connsiteY8" fmla="*/ 10010 h 10010"/>
              <a:gd name="connsiteX9" fmla="*/ 0 w 10014"/>
              <a:gd name="connsiteY9" fmla="*/ 9086 h 10010"/>
              <a:gd name="connsiteX10" fmla="*/ 0 w 10014"/>
              <a:gd name="connsiteY10" fmla="*/ 2215 h 10010"/>
              <a:gd name="connsiteX0" fmla="*/ 0 w 10008"/>
              <a:gd name="connsiteY0" fmla="*/ 2215 h 10010"/>
              <a:gd name="connsiteX1" fmla="*/ 2989 w 10008"/>
              <a:gd name="connsiteY1" fmla="*/ 1352 h 10010"/>
              <a:gd name="connsiteX2" fmla="*/ 7770 w 10008"/>
              <a:gd name="connsiteY2" fmla="*/ 13 h 10010"/>
              <a:gd name="connsiteX3" fmla="*/ 9458 w 10008"/>
              <a:gd name="connsiteY3" fmla="*/ 837 h 10010"/>
              <a:gd name="connsiteX4" fmla="*/ 9978 w 10008"/>
              <a:gd name="connsiteY4" fmla="*/ 1940 h 10010"/>
              <a:gd name="connsiteX5" fmla="*/ 8528 w 10008"/>
              <a:gd name="connsiteY5" fmla="*/ 4310 h 10010"/>
              <a:gd name="connsiteX6" fmla="*/ 6617 w 10008"/>
              <a:gd name="connsiteY6" fmla="*/ 6519 h 10010"/>
              <a:gd name="connsiteX7" fmla="*/ 4983 w 10008"/>
              <a:gd name="connsiteY7" fmla="*/ 9079 h 10010"/>
              <a:gd name="connsiteX8" fmla="*/ 2597 w 10008"/>
              <a:gd name="connsiteY8" fmla="*/ 10010 h 10010"/>
              <a:gd name="connsiteX9" fmla="*/ 0 w 10008"/>
              <a:gd name="connsiteY9" fmla="*/ 9086 h 10010"/>
              <a:gd name="connsiteX10" fmla="*/ 0 w 10008"/>
              <a:gd name="connsiteY10" fmla="*/ 2215 h 10010"/>
              <a:gd name="connsiteX0" fmla="*/ 0 w 10005"/>
              <a:gd name="connsiteY0" fmla="*/ 2215 h 10010"/>
              <a:gd name="connsiteX1" fmla="*/ 2989 w 10005"/>
              <a:gd name="connsiteY1" fmla="*/ 1352 h 10010"/>
              <a:gd name="connsiteX2" fmla="*/ 7770 w 10005"/>
              <a:gd name="connsiteY2" fmla="*/ 13 h 10010"/>
              <a:gd name="connsiteX3" fmla="*/ 9458 w 10005"/>
              <a:gd name="connsiteY3" fmla="*/ 837 h 10010"/>
              <a:gd name="connsiteX4" fmla="*/ 9978 w 10005"/>
              <a:gd name="connsiteY4" fmla="*/ 1940 h 10010"/>
              <a:gd name="connsiteX5" fmla="*/ 8528 w 10005"/>
              <a:gd name="connsiteY5" fmla="*/ 4310 h 10010"/>
              <a:gd name="connsiteX6" fmla="*/ 6617 w 10005"/>
              <a:gd name="connsiteY6" fmla="*/ 6519 h 10010"/>
              <a:gd name="connsiteX7" fmla="*/ 4983 w 10005"/>
              <a:gd name="connsiteY7" fmla="*/ 9079 h 10010"/>
              <a:gd name="connsiteX8" fmla="*/ 2597 w 10005"/>
              <a:gd name="connsiteY8" fmla="*/ 10010 h 10010"/>
              <a:gd name="connsiteX9" fmla="*/ 0 w 10005"/>
              <a:gd name="connsiteY9" fmla="*/ 9086 h 10010"/>
              <a:gd name="connsiteX10" fmla="*/ 0 w 10005"/>
              <a:gd name="connsiteY10" fmla="*/ 2215 h 100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005" h="10010">
                <a:moveTo>
                  <a:pt x="0" y="2215"/>
                </a:moveTo>
                <a:cubicBezTo>
                  <a:pt x="1214" y="1882"/>
                  <a:pt x="1672" y="1742"/>
                  <a:pt x="2989" y="1352"/>
                </a:cubicBezTo>
                <a:cubicBezTo>
                  <a:pt x="4670" y="756"/>
                  <a:pt x="6348" y="-119"/>
                  <a:pt x="7770" y="13"/>
                </a:cubicBezTo>
                <a:cubicBezTo>
                  <a:pt x="8459" y="110"/>
                  <a:pt x="8901" y="284"/>
                  <a:pt x="9458" y="837"/>
                </a:cubicBezTo>
                <a:cubicBezTo>
                  <a:pt x="9745" y="1241"/>
                  <a:pt x="9863" y="1373"/>
                  <a:pt x="9978" y="1940"/>
                </a:cubicBezTo>
                <a:cubicBezTo>
                  <a:pt x="10176" y="2837"/>
                  <a:pt x="9267" y="3654"/>
                  <a:pt x="8528" y="4310"/>
                </a:cubicBezTo>
                <a:cubicBezTo>
                  <a:pt x="7841" y="4939"/>
                  <a:pt x="7272" y="5474"/>
                  <a:pt x="6617" y="6519"/>
                </a:cubicBezTo>
                <a:cubicBezTo>
                  <a:pt x="5937" y="7478"/>
                  <a:pt x="5632" y="8380"/>
                  <a:pt x="4983" y="9079"/>
                </a:cubicBezTo>
                <a:cubicBezTo>
                  <a:pt x="4037" y="9965"/>
                  <a:pt x="3347" y="9955"/>
                  <a:pt x="2597" y="10010"/>
                </a:cubicBezTo>
                <a:cubicBezTo>
                  <a:pt x="902" y="9961"/>
                  <a:pt x="120" y="9131"/>
                  <a:pt x="0" y="9086"/>
                </a:cubicBezTo>
                <a:lnTo>
                  <a:pt x="0" y="2215"/>
                </a:lnTo>
                <a:close/>
              </a:path>
            </a:pathLst>
          </a:custGeom>
          <a:noFill/>
        </p:spPr>
        <p:txBody>
          <a:bodyPr anchor="ctr"/>
          <a:lstStyle>
            <a:lvl1pPr algn="ctr">
              <a:lnSpc>
                <a:spcPct val="100000"/>
              </a:lnSpc>
              <a:spcAft>
                <a:spcPts val="0"/>
              </a:spcAft>
              <a:defRPr sz="2400"/>
            </a:lvl1pPr>
          </a:lstStyle>
          <a:p>
            <a:r>
              <a:rPr lang="en-AU" dirty="0"/>
              <a:t>Click in middle icon to insert image.</a:t>
            </a:r>
          </a:p>
        </p:txBody>
      </p:sp>
    </p:spTree>
    <p:extLst>
      <p:ext uri="{BB962C8B-B14F-4D97-AF65-F5344CB8AC3E}">
        <p14:creationId xmlns:p14="http://schemas.microsoft.com/office/powerpoint/2010/main" val="27786244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pic>
        <p:nvPicPr>
          <p:cNvPr id="13" name="Picture 12" descr="A close up of a logo&#10;&#10;Description automatically generated">
            <a:extLst>
              <a:ext uri="{FF2B5EF4-FFF2-40B4-BE49-F238E27FC236}">
                <a16:creationId xmlns:a16="http://schemas.microsoft.com/office/drawing/2014/main" id="{4CA86C2B-6B67-4270-8E9F-086220ECD53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421620" y="3957050"/>
            <a:ext cx="4212345" cy="4081280"/>
          </a:xfrm>
          <a:prstGeom prst="rect">
            <a:avLst/>
          </a:prstGeom>
        </p:spPr>
      </p:pic>
      <p:sp>
        <p:nvSpPr>
          <p:cNvPr id="15" name="Slide Number Placeholder 14"/>
          <p:cNvSpPr>
            <a:spLocks noGrp="1"/>
          </p:cNvSpPr>
          <p:nvPr>
            <p:ph type="sldNum" sz="quarter" idx="12"/>
          </p:nvPr>
        </p:nvSpPr>
        <p:spPr/>
        <p:txBody>
          <a:bodyPr/>
          <a:lstStyle/>
          <a:p>
            <a:fld id="{CE1B70CE-F4BC-4B6F-A663-B479B5E51611}" type="slidenum">
              <a:rPr lang="en-AU" noProof="0" smtClean="0"/>
              <a:pPr/>
              <a:t>‹#›</a:t>
            </a:fld>
            <a:endParaRPr lang="en-AU" noProof="0" dirty="0"/>
          </a:p>
        </p:txBody>
      </p:sp>
      <p:sp>
        <p:nvSpPr>
          <p:cNvPr id="5" name="Footer Placeholder 4">
            <a:extLst>
              <a:ext uri="{FF2B5EF4-FFF2-40B4-BE49-F238E27FC236}">
                <a16:creationId xmlns:a16="http://schemas.microsoft.com/office/drawing/2014/main" id="{1339DBE8-F1B8-4E15-8F68-19D8402B7DAB}"/>
              </a:ext>
            </a:extLst>
          </p:cNvPr>
          <p:cNvSpPr>
            <a:spLocks noGrp="1"/>
          </p:cNvSpPr>
          <p:nvPr>
            <p:ph type="ftr" sz="quarter" idx="14"/>
          </p:nvPr>
        </p:nvSpPr>
        <p:spPr/>
        <p:txBody>
          <a:bodyPr/>
          <a:lstStyle/>
          <a:p>
            <a:r>
              <a:rPr lang="en-AU"/>
              <a:t>Presentation title goes here</a:t>
            </a:r>
            <a:endParaRPr lang="en-AU" dirty="0"/>
          </a:p>
        </p:txBody>
      </p:sp>
      <p:sp>
        <p:nvSpPr>
          <p:cNvPr id="8" name="Text Placeholder 7">
            <a:extLst>
              <a:ext uri="{FF2B5EF4-FFF2-40B4-BE49-F238E27FC236}">
                <a16:creationId xmlns:a16="http://schemas.microsoft.com/office/drawing/2014/main" id="{21C118E8-FA9F-4EDF-A107-D8FB1F2072A5}"/>
              </a:ext>
            </a:extLst>
          </p:cNvPr>
          <p:cNvSpPr>
            <a:spLocks noGrp="1"/>
          </p:cNvSpPr>
          <p:nvPr>
            <p:ph type="body" sz="quarter" idx="15"/>
          </p:nvPr>
        </p:nvSpPr>
        <p:spPr>
          <a:xfrm>
            <a:off x="8416679" y="5172937"/>
            <a:ext cx="13951105" cy="5555493"/>
          </a:xfrm>
        </p:spPr>
        <p:txBody>
          <a:bodyPr/>
          <a:lstStyle>
            <a:lvl1pPr>
              <a:lnSpc>
                <a:spcPts val="5600"/>
              </a:lnSpc>
              <a:spcAft>
                <a:spcPts val="400"/>
              </a:spcAft>
              <a:defRPr>
                <a:solidFill>
                  <a:schemeClr val="bg2"/>
                </a:solidFill>
              </a:defRPr>
            </a:lvl1pPr>
            <a:lvl2pPr>
              <a:lnSpc>
                <a:spcPts val="6800"/>
              </a:lnSpc>
              <a:spcAft>
                <a:spcPts val="0"/>
              </a:spcAft>
              <a:defRPr sz="3000" i="1">
                <a:solidFill>
                  <a:schemeClr val="tx2"/>
                </a:solidFill>
              </a:defRPr>
            </a:lvl2pPr>
            <a:lvl3pPr marL="0" indent="0">
              <a:lnSpc>
                <a:spcPts val="6800"/>
              </a:lnSpc>
              <a:spcAft>
                <a:spcPts val="0"/>
              </a:spcAft>
              <a:buNone/>
              <a:defRPr sz="3000" i="1">
                <a:solidFill>
                  <a:schemeClr val="tx2"/>
                </a:solidFill>
              </a:defRPr>
            </a:lvl3pPr>
            <a:lvl4pPr marL="0" indent="0">
              <a:lnSpc>
                <a:spcPts val="6800"/>
              </a:lnSpc>
              <a:spcAft>
                <a:spcPts val="0"/>
              </a:spcAft>
              <a:buNone/>
              <a:defRPr sz="3000" i="1">
                <a:solidFill>
                  <a:schemeClr val="tx2"/>
                </a:solidFill>
              </a:defRPr>
            </a:lvl4pPr>
            <a:lvl5pPr marL="0" indent="0">
              <a:lnSpc>
                <a:spcPts val="6800"/>
              </a:lnSpc>
              <a:spcAft>
                <a:spcPts val="0"/>
              </a:spcAft>
              <a:buNone/>
              <a:defRPr sz="3000" i="1">
                <a:solidFill>
                  <a:schemeClr val="tx2"/>
                </a:solidFill>
              </a:defRPr>
            </a:lvl5pPr>
            <a:lvl6pPr marL="0" indent="0">
              <a:lnSpc>
                <a:spcPts val="6800"/>
              </a:lnSpc>
              <a:spcAft>
                <a:spcPts val="0"/>
              </a:spcAft>
              <a:buNone/>
              <a:defRPr sz="3000" i="1">
                <a:solidFill>
                  <a:schemeClr val="tx2"/>
                </a:solidFill>
              </a:defRPr>
            </a:lvl6pPr>
            <a:lvl7pPr marL="0" indent="0">
              <a:lnSpc>
                <a:spcPts val="6800"/>
              </a:lnSpc>
              <a:spcAft>
                <a:spcPts val="0"/>
              </a:spcAft>
              <a:buNone/>
              <a:defRPr sz="3000" i="1">
                <a:solidFill>
                  <a:schemeClr val="tx2"/>
                </a:solidFill>
              </a:defRPr>
            </a:lvl7pPr>
            <a:lvl8pPr marL="0" indent="0">
              <a:lnSpc>
                <a:spcPts val="6800"/>
              </a:lnSpc>
              <a:spcAft>
                <a:spcPts val="0"/>
              </a:spcAft>
              <a:buNone/>
              <a:defRPr sz="3000" i="1">
                <a:solidFill>
                  <a:schemeClr val="tx2"/>
                </a:solidFill>
              </a:defRPr>
            </a:lvl8pPr>
            <a:lvl9pPr marL="0" indent="0">
              <a:lnSpc>
                <a:spcPts val="6800"/>
              </a:lnSpc>
              <a:spcAft>
                <a:spcPts val="0"/>
              </a:spcAft>
              <a:buNone/>
              <a:defRPr sz="3000" i="1">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7" name="Picture Placeholder 3">
            <a:extLst>
              <a:ext uri="{FF2B5EF4-FFF2-40B4-BE49-F238E27FC236}">
                <a16:creationId xmlns:a16="http://schemas.microsoft.com/office/drawing/2014/main" id="{EE06B9D2-55E3-4AA5-B1CB-4DEC1335536E}"/>
              </a:ext>
            </a:extLst>
          </p:cNvPr>
          <p:cNvSpPr>
            <a:spLocks noGrp="1"/>
          </p:cNvSpPr>
          <p:nvPr>
            <p:ph type="pic" sz="quarter" idx="10" hasCustomPrompt="1"/>
          </p:nvPr>
        </p:nvSpPr>
        <p:spPr>
          <a:xfrm>
            <a:off x="2454941" y="2459172"/>
            <a:ext cx="5206861" cy="6019640"/>
          </a:xfrm>
          <a:custGeom>
            <a:avLst/>
            <a:gdLst>
              <a:gd name="connsiteX0" fmla="*/ 0 w 10000"/>
              <a:gd name="connsiteY0" fmla="*/ 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0 h 10000"/>
              <a:gd name="connsiteX0" fmla="*/ 0 w 10000"/>
              <a:gd name="connsiteY0" fmla="*/ 0 h 10000"/>
              <a:gd name="connsiteX1" fmla="*/ 9454 w 10000"/>
              <a:gd name="connsiteY1" fmla="*/ 747 h 10000"/>
              <a:gd name="connsiteX2" fmla="*/ 10000 w 10000"/>
              <a:gd name="connsiteY2" fmla="*/ 10000 h 10000"/>
              <a:gd name="connsiteX3" fmla="*/ 0 w 10000"/>
              <a:gd name="connsiteY3" fmla="*/ 10000 h 10000"/>
              <a:gd name="connsiteX4" fmla="*/ 0 w 10000"/>
              <a:gd name="connsiteY4" fmla="*/ 0 h 10000"/>
              <a:gd name="connsiteX0" fmla="*/ 0 w 10000"/>
              <a:gd name="connsiteY0" fmla="*/ 1431 h 9253"/>
              <a:gd name="connsiteX1" fmla="*/ 9454 w 10000"/>
              <a:gd name="connsiteY1" fmla="*/ 0 h 9253"/>
              <a:gd name="connsiteX2" fmla="*/ 10000 w 10000"/>
              <a:gd name="connsiteY2" fmla="*/ 9253 h 9253"/>
              <a:gd name="connsiteX3" fmla="*/ 0 w 10000"/>
              <a:gd name="connsiteY3" fmla="*/ 9253 h 9253"/>
              <a:gd name="connsiteX4" fmla="*/ 0 w 10000"/>
              <a:gd name="connsiteY4" fmla="*/ 1431 h 9253"/>
              <a:gd name="connsiteX0" fmla="*/ 0 w 10000"/>
              <a:gd name="connsiteY0" fmla="*/ 1547 h 10000"/>
              <a:gd name="connsiteX1" fmla="*/ 7412 w 10000"/>
              <a:gd name="connsiteY1" fmla="*/ 298 h 10000"/>
              <a:gd name="connsiteX2" fmla="*/ 9454 w 10000"/>
              <a:gd name="connsiteY2" fmla="*/ 0 h 10000"/>
              <a:gd name="connsiteX3" fmla="*/ 10000 w 10000"/>
              <a:gd name="connsiteY3" fmla="*/ 10000 h 10000"/>
              <a:gd name="connsiteX4" fmla="*/ 0 w 10000"/>
              <a:gd name="connsiteY4" fmla="*/ 10000 h 10000"/>
              <a:gd name="connsiteX5" fmla="*/ 0 w 10000"/>
              <a:gd name="connsiteY5" fmla="*/ 1547 h 10000"/>
              <a:gd name="connsiteX0" fmla="*/ 0 w 10000"/>
              <a:gd name="connsiteY0" fmla="*/ 2316 h 10769"/>
              <a:gd name="connsiteX1" fmla="*/ 7747 w 10000"/>
              <a:gd name="connsiteY1" fmla="*/ 0 h 10769"/>
              <a:gd name="connsiteX2" fmla="*/ 9454 w 10000"/>
              <a:gd name="connsiteY2" fmla="*/ 769 h 10769"/>
              <a:gd name="connsiteX3" fmla="*/ 10000 w 10000"/>
              <a:gd name="connsiteY3" fmla="*/ 10769 h 10769"/>
              <a:gd name="connsiteX4" fmla="*/ 0 w 10000"/>
              <a:gd name="connsiteY4" fmla="*/ 10769 h 10769"/>
              <a:gd name="connsiteX5" fmla="*/ 0 w 10000"/>
              <a:gd name="connsiteY5" fmla="*/ 2316 h 10769"/>
              <a:gd name="connsiteX0" fmla="*/ 0 w 10000"/>
              <a:gd name="connsiteY0" fmla="*/ 2343 h 10796"/>
              <a:gd name="connsiteX1" fmla="*/ 7765 w 10000"/>
              <a:gd name="connsiteY1" fmla="*/ 0 h 10796"/>
              <a:gd name="connsiteX2" fmla="*/ 9454 w 10000"/>
              <a:gd name="connsiteY2" fmla="*/ 796 h 10796"/>
              <a:gd name="connsiteX3" fmla="*/ 10000 w 10000"/>
              <a:gd name="connsiteY3" fmla="*/ 10796 h 10796"/>
              <a:gd name="connsiteX4" fmla="*/ 0 w 10000"/>
              <a:gd name="connsiteY4" fmla="*/ 10796 h 10796"/>
              <a:gd name="connsiteX5" fmla="*/ 0 w 10000"/>
              <a:gd name="connsiteY5" fmla="*/ 2343 h 10796"/>
              <a:gd name="connsiteX0" fmla="*/ 0 w 10000"/>
              <a:gd name="connsiteY0" fmla="*/ 2343 h 10796"/>
              <a:gd name="connsiteX1" fmla="*/ 7765 w 10000"/>
              <a:gd name="connsiteY1" fmla="*/ 0 h 10796"/>
              <a:gd name="connsiteX2" fmla="*/ 9454 w 10000"/>
              <a:gd name="connsiteY2" fmla="*/ 796 h 10796"/>
              <a:gd name="connsiteX3" fmla="*/ 10000 w 10000"/>
              <a:gd name="connsiteY3" fmla="*/ 10796 h 10796"/>
              <a:gd name="connsiteX4" fmla="*/ 0 w 10000"/>
              <a:gd name="connsiteY4" fmla="*/ 10796 h 10796"/>
              <a:gd name="connsiteX5" fmla="*/ 0 w 10000"/>
              <a:gd name="connsiteY5" fmla="*/ 2343 h 10796"/>
              <a:gd name="connsiteX0" fmla="*/ 0 w 10000"/>
              <a:gd name="connsiteY0" fmla="*/ 2343 h 10796"/>
              <a:gd name="connsiteX1" fmla="*/ 7765 w 10000"/>
              <a:gd name="connsiteY1" fmla="*/ 0 h 10796"/>
              <a:gd name="connsiteX2" fmla="*/ 9454 w 10000"/>
              <a:gd name="connsiteY2" fmla="*/ 796 h 10796"/>
              <a:gd name="connsiteX3" fmla="*/ 10000 w 10000"/>
              <a:gd name="connsiteY3" fmla="*/ 10796 h 10796"/>
              <a:gd name="connsiteX4" fmla="*/ 0 w 10000"/>
              <a:gd name="connsiteY4" fmla="*/ 10796 h 10796"/>
              <a:gd name="connsiteX5" fmla="*/ 0 w 10000"/>
              <a:gd name="connsiteY5" fmla="*/ 2343 h 10796"/>
              <a:gd name="connsiteX0" fmla="*/ 0 w 10000"/>
              <a:gd name="connsiteY0" fmla="*/ 2367 h 10820"/>
              <a:gd name="connsiteX1" fmla="*/ 7765 w 10000"/>
              <a:gd name="connsiteY1" fmla="*/ 24 h 10820"/>
              <a:gd name="connsiteX2" fmla="*/ 9454 w 10000"/>
              <a:gd name="connsiteY2" fmla="*/ 820 h 10820"/>
              <a:gd name="connsiteX3" fmla="*/ 10000 w 10000"/>
              <a:gd name="connsiteY3" fmla="*/ 10820 h 10820"/>
              <a:gd name="connsiteX4" fmla="*/ 0 w 10000"/>
              <a:gd name="connsiteY4" fmla="*/ 10820 h 10820"/>
              <a:gd name="connsiteX5" fmla="*/ 0 w 10000"/>
              <a:gd name="connsiteY5" fmla="*/ 2367 h 10820"/>
              <a:gd name="connsiteX0" fmla="*/ 0 w 10000"/>
              <a:gd name="connsiteY0" fmla="*/ 2375 h 10828"/>
              <a:gd name="connsiteX1" fmla="*/ 7765 w 10000"/>
              <a:gd name="connsiteY1" fmla="*/ 32 h 10828"/>
              <a:gd name="connsiteX2" fmla="*/ 9454 w 10000"/>
              <a:gd name="connsiteY2" fmla="*/ 828 h 10828"/>
              <a:gd name="connsiteX3" fmla="*/ 10000 w 10000"/>
              <a:gd name="connsiteY3" fmla="*/ 10828 h 10828"/>
              <a:gd name="connsiteX4" fmla="*/ 0 w 10000"/>
              <a:gd name="connsiteY4" fmla="*/ 10828 h 10828"/>
              <a:gd name="connsiteX5" fmla="*/ 0 w 10000"/>
              <a:gd name="connsiteY5" fmla="*/ 2375 h 10828"/>
              <a:gd name="connsiteX0" fmla="*/ 0 w 10000"/>
              <a:gd name="connsiteY0" fmla="*/ 2373 h 10826"/>
              <a:gd name="connsiteX1" fmla="*/ 7765 w 10000"/>
              <a:gd name="connsiteY1" fmla="*/ 30 h 10826"/>
              <a:gd name="connsiteX2" fmla="*/ 9454 w 10000"/>
              <a:gd name="connsiteY2" fmla="*/ 826 h 10826"/>
              <a:gd name="connsiteX3" fmla="*/ 10000 w 10000"/>
              <a:gd name="connsiteY3" fmla="*/ 10826 h 10826"/>
              <a:gd name="connsiteX4" fmla="*/ 0 w 10000"/>
              <a:gd name="connsiteY4" fmla="*/ 10826 h 10826"/>
              <a:gd name="connsiteX5" fmla="*/ 0 w 10000"/>
              <a:gd name="connsiteY5" fmla="*/ 2373 h 10826"/>
              <a:gd name="connsiteX0" fmla="*/ 0 w 10000"/>
              <a:gd name="connsiteY0" fmla="*/ 2373 h 10826"/>
              <a:gd name="connsiteX1" fmla="*/ 7765 w 10000"/>
              <a:gd name="connsiteY1" fmla="*/ 30 h 10826"/>
              <a:gd name="connsiteX2" fmla="*/ 9454 w 10000"/>
              <a:gd name="connsiteY2" fmla="*/ 826 h 10826"/>
              <a:gd name="connsiteX3" fmla="*/ 10000 w 10000"/>
              <a:gd name="connsiteY3" fmla="*/ 10826 h 10826"/>
              <a:gd name="connsiteX4" fmla="*/ 0 w 10000"/>
              <a:gd name="connsiteY4" fmla="*/ 10826 h 10826"/>
              <a:gd name="connsiteX5" fmla="*/ 0 w 10000"/>
              <a:gd name="connsiteY5" fmla="*/ 2373 h 10826"/>
              <a:gd name="connsiteX0" fmla="*/ 0 w 10000"/>
              <a:gd name="connsiteY0" fmla="*/ 2373 h 10826"/>
              <a:gd name="connsiteX1" fmla="*/ 7765 w 10000"/>
              <a:gd name="connsiteY1" fmla="*/ 30 h 10826"/>
              <a:gd name="connsiteX2" fmla="*/ 9454 w 10000"/>
              <a:gd name="connsiteY2" fmla="*/ 826 h 10826"/>
              <a:gd name="connsiteX3" fmla="*/ 10000 w 10000"/>
              <a:gd name="connsiteY3" fmla="*/ 10826 h 10826"/>
              <a:gd name="connsiteX4" fmla="*/ 0 w 10000"/>
              <a:gd name="connsiteY4" fmla="*/ 10826 h 10826"/>
              <a:gd name="connsiteX5" fmla="*/ 0 w 10000"/>
              <a:gd name="connsiteY5" fmla="*/ 2373 h 10826"/>
              <a:gd name="connsiteX0" fmla="*/ 0 w 10000"/>
              <a:gd name="connsiteY0" fmla="*/ 2524 h 10977"/>
              <a:gd name="connsiteX1" fmla="*/ 7787 w 10000"/>
              <a:gd name="connsiteY1" fmla="*/ 27 h 10977"/>
              <a:gd name="connsiteX2" fmla="*/ 9454 w 10000"/>
              <a:gd name="connsiteY2" fmla="*/ 977 h 10977"/>
              <a:gd name="connsiteX3" fmla="*/ 10000 w 10000"/>
              <a:gd name="connsiteY3" fmla="*/ 10977 h 10977"/>
              <a:gd name="connsiteX4" fmla="*/ 0 w 10000"/>
              <a:gd name="connsiteY4" fmla="*/ 10977 h 10977"/>
              <a:gd name="connsiteX5" fmla="*/ 0 w 10000"/>
              <a:gd name="connsiteY5" fmla="*/ 2524 h 10977"/>
              <a:gd name="connsiteX0" fmla="*/ 0 w 10000"/>
              <a:gd name="connsiteY0" fmla="*/ 2381 h 10834"/>
              <a:gd name="connsiteX1" fmla="*/ 7765 w 10000"/>
              <a:gd name="connsiteY1" fmla="*/ 30 h 10834"/>
              <a:gd name="connsiteX2" fmla="*/ 9454 w 10000"/>
              <a:gd name="connsiteY2" fmla="*/ 834 h 10834"/>
              <a:gd name="connsiteX3" fmla="*/ 10000 w 10000"/>
              <a:gd name="connsiteY3" fmla="*/ 10834 h 10834"/>
              <a:gd name="connsiteX4" fmla="*/ 0 w 10000"/>
              <a:gd name="connsiteY4" fmla="*/ 10834 h 10834"/>
              <a:gd name="connsiteX5" fmla="*/ 0 w 10000"/>
              <a:gd name="connsiteY5" fmla="*/ 2381 h 10834"/>
              <a:gd name="connsiteX0" fmla="*/ 0 w 10000"/>
              <a:gd name="connsiteY0" fmla="*/ 2371 h 10824"/>
              <a:gd name="connsiteX1" fmla="*/ 7765 w 10000"/>
              <a:gd name="connsiteY1" fmla="*/ 20 h 10824"/>
              <a:gd name="connsiteX2" fmla="*/ 9454 w 10000"/>
              <a:gd name="connsiteY2" fmla="*/ 824 h 10824"/>
              <a:gd name="connsiteX3" fmla="*/ 10000 w 10000"/>
              <a:gd name="connsiteY3" fmla="*/ 10824 h 10824"/>
              <a:gd name="connsiteX4" fmla="*/ 0 w 10000"/>
              <a:gd name="connsiteY4" fmla="*/ 10824 h 10824"/>
              <a:gd name="connsiteX5" fmla="*/ 0 w 10000"/>
              <a:gd name="connsiteY5" fmla="*/ 2371 h 10824"/>
              <a:gd name="connsiteX0" fmla="*/ 0 w 10000"/>
              <a:gd name="connsiteY0" fmla="*/ 2368 h 10821"/>
              <a:gd name="connsiteX1" fmla="*/ 7765 w 10000"/>
              <a:gd name="connsiteY1" fmla="*/ 17 h 10821"/>
              <a:gd name="connsiteX2" fmla="*/ 9454 w 10000"/>
              <a:gd name="connsiteY2" fmla="*/ 821 h 10821"/>
              <a:gd name="connsiteX3" fmla="*/ 10000 w 10000"/>
              <a:gd name="connsiteY3" fmla="*/ 10821 h 10821"/>
              <a:gd name="connsiteX4" fmla="*/ 0 w 10000"/>
              <a:gd name="connsiteY4" fmla="*/ 10821 h 10821"/>
              <a:gd name="connsiteX5" fmla="*/ 0 w 10000"/>
              <a:gd name="connsiteY5" fmla="*/ 2368 h 10821"/>
              <a:gd name="connsiteX0" fmla="*/ 0 w 10000"/>
              <a:gd name="connsiteY0" fmla="*/ 2368 h 10821"/>
              <a:gd name="connsiteX1" fmla="*/ 7765 w 10000"/>
              <a:gd name="connsiteY1" fmla="*/ 17 h 10821"/>
              <a:gd name="connsiteX2" fmla="*/ 9454 w 10000"/>
              <a:gd name="connsiteY2" fmla="*/ 821 h 10821"/>
              <a:gd name="connsiteX3" fmla="*/ 10000 w 10000"/>
              <a:gd name="connsiteY3" fmla="*/ 10821 h 10821"/>
              <a:gd name="connsiteX4" fmla="*/ 0 w 10000"/>
              <a:gd name="connsiteY4" fmla="*/ 10821 h 10821"/>
              <a:gd name="connsiteX5" fmla="*/ 0 w 10000"/>
              <a:gd name="connsiteY5" fmla="*/ 2368 h 10821"/>
              <a:gd name="connsiteX0" fmla="*/ 0 w 10000"/>
              <a:gd name="connsiteY0" fmla="*/ 2368 h 10821"/>
              <a:gd name="connsiteX1" fmla="*/ 7765 w 10000"/>
              <a:gd name="connsiteY1" fmla="*/ 17 h 10821"/>
              <a:gd name="connsiteX2" fmla="*/ 9443 w 10000"/>
              <a:gd name="connsiteY2" fmla="*/ 881 h 10821"/>
              <a:gd name="connsiteX3" fmla="*/ 10000 w 10000"/>
              <a:gd name="connsiteY3" fmla="*/ 10821 h 10821"/>
              <a:gd name="connsiteX4" fmla="*/ 0 w 10000"/>
              <a:gd name="connsiteY4" fmla="*/ 10821 h 10821"/>
              <a:gd name="connsiteX5" fmla="*/ 0 w 10000"/>
              <a:gd name="connsiteY5" fmla="*/ 2368 h 10821"/>
              <a:gd name="connsiteX0" fmla="*/ 0 w 10000"/>
              <a:gd name="connsiteY0" fmla="*/ 2368 h 10821"/>
              <a:gd name="connsiteX1" fmla="*/ 7765 w 10000"/>
              <a:gd name="connsiteY1" fmla="*/ 17 h 10821"/>
              <a:gd name="connsiteX2" fmla="*/ 9443 w 10000"/>
              <a:gd name="connsiteY2" fmla="*/ 881 h 10821"/>
              <a:gd name="connsiteX3" fmla="*/ 10000 w 10000"/>
              <a:gd name="connsiteY3" fmla="*/ 10821 h 10821"/>
              <a:gd name="connsiteX4" fmla="*/ 0 w 10000"/>
              <a:gd name="connsiteY4" fmla="*/ 10821 h 10821"/>
              <a:gd name="connsiteX5" fmla="*/ 0 w 10000"/>
              <a:gd name="connsiteY5" fmla="*/ 2368 h 10821"/>
              <a:gd name="connsiteX0" fmla="*/ 0 w 10000"/>
              <a:gd name="connsiteY0" fmla="*/ 2368 h 10821"/>
              <a:gd name="connsiteX1" fmla="*/ 7765 w 10000"/>
              <a:gd name="connsiteY1" fmla="*/ 17 h 10821"/>
              <a:gd name="connsiteX2" fmla="*/ 9443 w 10000"/>
              <a:gd name="connsiteY2" fmla="*/ 881 h 10821"/>
              <a:gd name="connsiteX3" fmla="*/ 10000 w 10000"/>
              <a:gd name="connsiteY3" fmla="*/ 10821 h 10821"/>
              <a:gd name="connsiteX4" fmla="*/ 0 w 10000"/>
              <a:gd name="connsiteY4" fmla="*/ 10821 h 10821"/>
              <a:gd name="connsiteX5" fmla="*/ 0 w 10000"/>
              <a:gd name="connsiteY5" fmla="*/ 2368 h 10821"/>
              <a:gd name="connsiteX0" fmla="*/ 0 w 10000"/>
              <a:gd name="connsiteY0" fmla="*/ 2385 h 10821"/>
              <a:gd name="connsiteX1" fmla="*/ 7765 w 10000"/>
              <a:gd name="connsiteY1" fmla="*/ 17 h 10821"/>
              <a:gd name="connsiteX2" fmla="*/ 9443 w 10000"/>
              <a:gd name="connsiteY2" fmla="*/ 881 h 10821"/>
              <a:gd name="connsiteX3" fmla="*/ 10000 w 10000"/>
              <a:gd name="connsiteY3" fmla="*/ 10821 h 10821"/>
              <a:gd name="connsiteX4" fmla="*/ 0 w 10000"/>
              <a:gd name="connsiteY4" fmla="*/ 10821 h 10821"/>
              <a:gd name="connsiteX5" fmla="*/ 0 w 10000"/>
              <a:gd name="connsiteY5" fmla="*/ 2385 h 10821"/>
              <a:gd name="connsiteX0" fmla="*/ 0 w 10000"/>
              <a:gd name="connsiteY0" fmla="*/ 2382 h 10818"/>
              <a:gd name="connsiteX1" fmla="*/ 7765 w 10000"/>
              <a:gd name="connsiteY1" fmla="*/ 14 h 10818"/>
              <a:gd name="connsiteX2" fmla="*/ 9443 w 10000"/>
              <a:gd name="connsiteY2" fmla="*/ 878 h 10818"/>
              <a:gd name="connsiteX3" fmla="*/ 10000 w 10000"/>
              <a:gd name="connsiteY3" fmla="*/ 10818 h 10818"/>
              <a:gd name="connsiteX4" fmla="*/ 0 w 10000"/>
              <a:gd name="connsiteY4" fmla="*/ 10818 h 10818"/>
              <a:gd name="connsiteX5" fmla="*/ 0 w 10000"/>
              <a:gd name="connsiteY5" fmla="*/ 2382 h 10818"/>
              <a:gd name="connsiteX0" fmla="*/ 0 w 10000"/>
              <a:gd name="connsiteY0" fmla="*/ 2368 h 10804"/>
              <a:gd name="connsiteX1" fmla="*/ 2910 w 10000"/>
              <a:gd name="connsiteY1" fmla="*/ 1343 h 10804"/>
              <a:gd name="connsiteX2" fmla="*/ 7765 w 10000"/>
              <a:gd name="connsiteY2" fmla="*/ 0 h 10804"/>
              <a:gd name="connsiteX3" fmla="*/ 9443 w 10000"/>
              <a:gd name="connsiteY3" fmla="*/ 864 h 10804"/>
              <a:gd name="connsiteX4" fmla="*/ 10000 w 10000"/>
              <a:gd name="connsiteY4" fmla="*/ 10804 h 10804"/>
              <a:gd name="connsiteX5" fmla="*/ 0 w 10000"/>
              <a:gd name="connsiteY5" fmla="*/ 10804 h 10804"/>
              <a:gd name="connsiteX6" fmla="*/ 0 w 10000"/>
              <a:gd name="connsiteY6" fmla="*/ 2368 h 10804"/>
              <a:gd name="connsiteX0" fmla="*/ 0 w 10000"/>
              <a:gd name="connsiteY0" fmla="*/ 2368 h 10804"/>
              <a:gd name="connsiteX1" fmla="*/ 2987 w 10000"/>
              <a:gd name="connsiteY1" fmla="*/ 1429 h 10804"/>
              <a:gd name="connsiteX2" fmla="*/ 7765 w 10000"/>
              <a:gd name="connsiteY2" fmla="*/ 0 h 10804"/>
              <a:gd name="connsiteX3" fmla="*/ 9443 w 10000"/>
              <a:gd name="connsiteY3" fmla="*/ 864 h 10804"/>
              <a:gd name="connsiteX4" fmla="*/ 10000 w 10000"/>
              <a:gd name="connsiteY4" fmla="*/ 10804 h 10804"/>
              <a:gd name="connsiteX5" fmla="*/ 0 w 10000"/>
              <a:gd name="connsiteY5" fmla="*/ 10804 h 10804"/>
              <a:gd name="connsiteX6" fmla="*/ 0 w 10000"/>
              <a:gd name="connsiteY6" fmla="*/ 2368 h 10804"/>
              <a:gd name="connsiteX0" fmla="*/ 0 w 10000"/>
              <a:gd name="connsiteY0" fmla="*/ 2368 h 10804"/>
              <a:gd name="connsiteX1" fmla="*/ 2987 w 10000"/>
              <a:gd name="connsiteY1" fmla="*/ 1429 h 10804"/>
              <a:gd name="connsiteX2" fmla="*/ 7765 w 10000"/>
              <a:gd name="connsiteY2" fmla="*/ 0 h 10804"/>
              <a:gd name="connsiteX3" fmla="*/ 9443 w 10000"/>
              <a:gd name="connsiteY3" fmla="*/ 864 h 10804"/>
              <a:gd name="connsiteX4" fmla="*/ 10000 w 10000"/>
              <a:gd name="connsiteY4" fmla="*/ 10804 h 10804"/>
              <a:gd name="connsiteX5" fmla="*/ 0 w 10000"/>
              <a:gd name="connsiteY5" fmla="*/ 10804 h 10804"/>
              <a:gd name="connsiteX6" fmla="*/ 0 w 10000"/>
              <a:gd name="connsiteY6" fmla="*/ 2368 h 10804"/>
              <a:gd name="connsiteX0" fmla="*/ 0 w 10000"/>
              <a:gd name="connsiteY0" fmla="*/ 2368 h 10804"/>
              <a:gd name="connsiteX1" fmla="*/ 2987 w 10000"/>
              <a:gd name="connsiteY1" fmla="*/ 1429 h 10804"/>
              <a:gd name="connsiteX2" fmla="*/ 7765 w 10000"/>
              <a:gd name="connsiteY2" fmla="*/ 0 h 10804"/>
              <a:gd name="connsiteX3" fmla="*/ 9443 w 10000"/>
              <a:gd name="connsiteY3" fmla="*/ 864 h 10804"/>
              <a:gd name="connsiteX4" fmla="*/ 10000 w 10000"/>
              <a:gd name="connsiteY4" fmla="*/ 10804 h 10804"/>
              <a:gd name="connsiteX5" fmla="*/ 0 w 10000"/>
              <a:gd name="connsiteY5" fmla="*/ 10804 h 10804"/>
              <a:gd name="connsiteX6" fmla="*/ 0 w 10000"/>
              <a:gd name="connsiteY6" fmla="*/ 2368 h 10804"/>
              <a:gd name="connsiteX0" fmla="*/ 0 w 10000"/>
              <a:gd name="connsiteY0" fmla="*/ 2368 h 10804"/>
              <a:gd name="connsiteX1" fmla="*/ 2987 w 10000"/>
              <a:gd name="connsiteY1" fmla="*/ 1429 h 10804"/>
              <a:gd name="connsiteX2" fmla="*/ 7765 w 10000"/>
              <a:gd name="connsiteY2" fmla="*/ 0 h 10804"/>
              <a:gd name="connsiteX3" fmla="*/ 9443 w 10000"/>
              <a:gd name="connsiteY3" fmla="*/ 864 h 10804"/>
              <a:gd name="connsiteX4" fmla="*/ 10000 w 10000"/>
              <a:gd name="connsiteY4" fmla="*/ 10804 h 10804"/>
              <a:gd name="connsiteX5" fmla="*/ 0 w 10000"/>
              <a:gd name="connsiteY5" fmla="*/ 10804 h 10804"/>
              <a:gd name="connsiteX6" fmla="*/ 0 w 10000"/>
              <a:gd name="connsiteY6" fmla="*/ 2368 h 10804"/>
              <a:gd name="connsiteX0" fmla="*/ 0 w 10000"/>
              <a:gd name="connsiteY0" fmla="*/ 2369 h 10805"/>
              <a:gd name="connsiteX1" fmla="*/ 2987 w 10000"/>
              <a:gd name="connsiteY1" fmla="*/ 1430 h 10805"/>
              <a:gd name="connsiteX2" fmla="*/ 7765 w 10000"/>
              <a:gd name="connsiteY2" fmla="*/ 1 h 10805"/>
              <a:gd name="connsiteX3" fmla="*/ 9443 w 10000"/>
              <a:gd name="connsiteY3" fmla="*/ 865 h 10805"/>
              <a:gd name="connsiteX4" fmla="*/ 10000 w 10000"/>
              <a:gd name="connsiteY4" fmla="*/ 10805 h 10805"/>
              <a:gd name="connsiteX5" fmla="*/ 0 w 10000"/>
              <a:gd name="connsiteY5" fmla="*/ 10805 h 10805"/>
              <a:gd name="connsiteX6" fmla="*/ 0 w 10000"/>
              <a:gd name="connsiteY6" fmla="*/ 2369 h 10805"/>
              <a:gd name="connsiteX0" fmla="*/ 0 w 10000"/>
              <a:gd name="connsiteY0" fmla="*/ 2369 h 10805"/>
              <a:gd name="connsiteX1" fmla="*/ 2987 w 10000"/>
              <a:gd name="connsiteY1" fmla="*/ 1430 h 10805"/>
              <a:gd name="connsiteX2" fmla="*/ 7765 w 10000"/>
              <a:gd name="connsiteY2" fmla="*/ 1 h 10805"/>
              <a:gd name="connsiteX3" fmla="*/ 9443 w 10000"/>
              <a:gd name="connsiteY3" fmla="*/ 865 h 10805"/>
              <a:gd name="connsiteX4" fmla="*/ 10000 w 10000"/>
              <a:gd name="connsiteY4" fmla="*/ 10805 h 10805"/>
              <a:gd name="connsiteX5" fmla="*/ 0 w 10000"/>
              <a:gd name="connsiteY5" fmla="*/ 10805 h 10805"/>
              <a:gd name="connsiteX6" fmla="*/ 0 w 10000"/>
              <a:gd name="connsiteY6" fmla="*/ 2369 h 10805"/>
              <a:gd name="connsiteX0" fmla="*/ 0 w 10000"/>
              <a:gd name="connsiteY0" fmla="*/ 2369 h 10805"/>
              <a:gd name="connsiteX1" fmla="*/ 2987 w 10000"/>
              <a:gd name="connsiteY1" fmla="*/ 1430 h 10805"/>
              <a:gd name="connsiteX2" fmla="*/ 7765 w 10000"/>
              <a:gd name="connsiteY2" fmla="*/ 1 h 10805"/>
              <a:gd name="connsiteX3" fmla="*/ 9443 w 10000"/>
              <a:gd name="connsiteY3" fmla="*/ 865 h 10805"/>
              <a:gd name="connsiteX4" fmla="*/ 10000 w 10000"/>
              <a:gd name="connsiteY4" fmla="*/ 10805 h 10805"/>
              <a:gd name="connsiteX5" fmla="*/ 0 w 10000"/>
              <a:gd name="connsiteY5" fmla="*/ 10805 h 10805"/>
              <a:gd name="connsiteX6" fmla="*/ 0 w 10000"/>
              <a:gd name="connsiteY6" fmla="*/ 2369 h 10805"/>
              <a:gd name="connsiteX0" fmla="*/ 0 w 10000"/>
              <a:gd name="connsiteY0" fmla="*/ 2377 h 10813"/>
              <a:gd name="connsiteX1" fmla="*/ 2987 w 10000"/>
              <a:gd name="connsiteY1" fmla="*/ 1438 h 10813"/>
              <a:gd name="connsiteX2" fmla="*/ 7765 w 10000"/>
              <a:gd name="connsiteY2" fmla="*/ 9 h 10813"/>
              <a:gd name="connsiteX3" fmla="*/ 9443 w 10000"/>
              <a:gd name="connsiteY3" fmla="*/ 873 h 10813"/>
              <a:gd name="connsiteX4" fmla="*/ 10000 w 10000"/>
              <a:gd name="connsiteY4" fmla="*/ 10813 h 10813"/>
              <a:gd name="connsiteX5" fmla="*/ 0 w 10000"/>
              <a:gd name="connsiteY5" fmla="*/ 10813 h 10813"/>
              <a:gd name="connsiteX6" fmla="*/ 0 w 10000"/>
              <a:gd name="connsiteY6" fmla="*/ 2377 h 10813"/>
              <a:gd name="connsiteX0" fmla="*/ 0 w 10000"/>
              <a:gd name="connsiteY0" fmla="*/ 2374 h 10810"/>
              <a:gd name="connsiteX1" fmla="*/ 2987 w 10000"/>
              <a:gd name="connsiteY1" fmla="*/ 1435 h 10810"/>
              <a:gd name="connsiteX2" fmla="*/ 7765 w 10000"/>
              <a:gd name="connsiteY2" fmla="*/ 6 h 10810"/>
              <a:gd name="connsiteX3" fmla="*/ 9443 w 10000"/>
              <a:gd name="connsiteY3" fmla="*/ 870 h 10810"/>
              <a:gd name="connsiteX4" fmla="*/ 10000 w 10000"/>
              <a:gd name="connsiteY4" fmla="*/ 10810 h 10810"/>
              <a:gd name="connsiteX5" fmla="*/ 0 w 10000"/>
              <a:gd name="connsiteY5" fmla="*/ 10810 h 10810"/>
              <a:gd name="connsiteX6" fmla="*/ 0 w 10000"/>
              <a:gd name="connsiteY6" fmla="*/ 2374 h 10810"/>
              <a:gd name="connsiteX0" fmla="*/ 0 w 10000"/>
              <a:gd name="connsiteY0" fmla="*/ 2374 h 10810"/>
              <a:gd name="connsiteX1" fmla="*/ 2987 w 10000"/>
              <a:gd name="connsiteY1" fmla="*/ 1452 h 10810"/>
              <a:gd name="connsiteX2" fmla="*/ 7765 w 10000"/>
              <a:gd name="connsiteY2" fmla="*/ 6 h 10810"/>
              <a:gd name="connsiteX3" fmla="*/ 9443 w 10000"/>
              <a:gd name="connsiteY3" fmla="*/ 870 h 10810"/>
              <a:gd name="connsiteX4" fmla="*/ 10000 w 10000"/>
              <a:gd name="connsiteY4" fmla="*/ 10810 h 10810"/>
              <a:gd name="connsiteX5" fmla="*/ 0 w 10000"/>
              <a:gd name="connsiteY5" fmla="*/ 10810 h 10810"/>
              <a:gd name="connsiteX6" fmla="*/ 0 w 10000"/>
              <a:gd name="connsiteY6" fmla="*/ 2374 h 10810"/>
              <a:gd name="connsiteX0" fmla="*/ 0 w 10000"/>
              <a:gd name="connsiteY0" fmla="*/ 2374 h 10810"/>
              <a:gd name="connsiteX1" fmla="*/ 2987 w 10000"/>
              <a:gd name="connsiteY1" fmla="*/ 1452 h 10810"/>
              <a:gd name="connsiteX2" fmla="*/ 7765 w 10000"/>
              <a:gd name="connsiteY2" fmla="*/ 6 h 10810"/>
              <a:gd name="connsiteX3" fmla="*/ 9443 w 10000"/>
              <a:gd name="connsiteY3" fmla="*/ 870 h 10810"/>
              <a:gd name="connsiteX4" fmla="*/ 10000 w 10000"/>
              <a:gd name="connsiteY4" fmla="*/ 10810 h 10810"/>
              <a:gd name="connsiteX5" fmla="*/ 0 w 10000"/>
              <a:gd name="connsiteY5" fmla="*/ 10810 h 10810"/>
              <a:gd name="connsiteX6" fmla="*/ 0 w 10000"/>
              <a:gd name="connsiteY6" fmla="*/ 2374 h 10810"/>
              <a:gd name="connsiteX0" fmla="*/ 0 w 10000"/>
              <a:gd name="connsiteY0" fmla="*/ 2374 h 10810"/>
              <a:gd name="connsiteX1" fmla="*/ 2987 w 10000"/>
              <a:gd name="connsiteY1" fmla="*/ 1452 h 10810"/>
              <a:gd name="connsiteX2" fmla="*/ 7765 w 10000"/>
              <a:gd name="connsiteY2" fmla="*/ 6 h 10810"/>
              <a:gd name="connsiteX3" fmla="*/ 9443 w 10000"/>
              <a:gd name="connsiteY3" fmla="*/ 870 h 10810"/>
              <a:gd name="connsiteX4" fmla="*/ 10000 w 10000"/>
              <a:gd name="connsiteY4" fmla="*/ 10810 h 10810"/>
              <a:gd name="connsiteX5" fmla="*/ 0 w 10000"/>
              <a:gd name="connsiteY5" fmla="*/ 10810 h 10810"/>
              <a:gd name="connsiteX6" fmla="*/ 0 w 10000"/>
              <a:gd name="connsiteY6" fmla="*/ 2374 h 10810"/>
              <a:gd name="connsiteX0" fmla="*/ 0 w 10000"/>
              <a:gd name="connsiteY0" fmla="*/ 2374 h 10810"/>
              <a:gd name="connsiteX1" fmla="*/ 2987 w 10000"/>
              <a:gd name="connsiteY1" fmla="*/ 1452 h 10810"/>
              <a:gd name="connsiteX2" fmla="*/ 7765 w 10000"/>
              <a:gd name="connsiteY2" fmla="*/ 6 h 10810"/>
              <a:gd name="connsiteX3" fmla="*/ 9443 w 10000"/>
              <a:gd name="connsiteY3" fmla="*/ 870 h 10810"/>
              <a:gd name="connsiteX4" fmla="*/ 10000 w 10000"/>
              <a:gd name="connsiteY4" fmla="*/ 10810 h 10810"/>
              <a:gd name="connsiteX5" fmla="*/ 0 w 10000"/>
              <a:gd name="connsiteY5" fmla="*/ 10810 h 10810"/>
              <a:gd name="connsiteX6" fmla="*/ 0 w 10000"/>
              <a:gd name="connsiteY6" fmla="*/ 2374 h 10810"/>
              <a:gd name="connsiteX0" fmla="*/ 0 w 10000"/>
              <a:gd name="connsiteY0" fmla="*/ 2376 h 10812"/>
              <a:gd name="connsiteX1" fmla="*/ 2987 w 10000"/>
              <a:gd name="connsiteY1" fmla="*/ 1454 h 10812"/>
              <a:gd name="connsiteX2" fmla="*/ 7765 w 10000"/>
              <a:gd name="connsiteY2" fmla="*/ 8 h 10812"/>
              <a:gd name="connsiteX3" fmla="*/ 9443 w 10000"/>
              <a:gd name="connsiteY3" fmla="*/ 872 h 10812"/>
              <a:gd name="connsiteX4" fmla="*/ 10000 w 10000"/>
              <a:gd name="connsiteY4" fmla="*/ 10812 h 10812"/>
              <a:gd name="connsiteX5" fmla="*/ 0 w 10000"/>
              <a:gd name="connsiteY5" fmla="*/ 10812 h 10812"/>
              <a:gd name="connsiteX6" fmla="*/ 0 w 10000"/>
              <a:gd name="connsiteY6" fmla="*/ 2376 h 10812"/>
              <a:gd name="connsiteX0" fmla="*/ 0 w 10000"/>
              <a:gd name="connsiteY0" fmla="*/ 2382 h 10818"/>
              <a:gd name="connsiteX1" fmla="*/ 2987 w 10000"/>
              <a:gd name="connsiteY1" fmla="*/ 1460 h 10818"/>
              <a:gd name="connsiteX2" fmla="*/ 7765 w 10000"/>
              <a:gd name="connsiteY2" fmla="*/ 14 h 10818"/>
              <a:gd name="connsiteX3" fmla="*/ 9443 w 10000"/>
              <a:gd name="connsiteY3" fmla="*/ 878 h 10818"/>
              <a:gd name="connsiteX4" fmla="*/ 10000 w 10000"/>
              <a:gd name="connsiteY4" fmla="*/ 10818 h 10818"/>
              <a:gd name="connsiteX5" fmla="*/ 0 w 10000"/>
              <a:gd name="connsiteY5" fmla="*/ 10818 h 10818"/>
              <a:gd name="connsiteX6" fmla="*/ 0 w 10000"/>
              <a:gd name="connsiteY6" fmla="*/ 2382 h 10818"/>
              <a:gd name="connsiteX0" fmla="*/ 0 w 10619"/>
              <a:gd name="connsiteY0" fmla="*/ 2382 h 10818"/>
              <a:gd name="connsiteX1" fmla="*/ 2987 w 10619"/>
              <a:gd name="connsiteY1" fmla="*/ 1460 h 10818"/>
              <a:gd name="connsiteX2" fmla="*/ 7765 w 10619"/>
              <a:gd name="connsiteY2" fmla="*/ 14 h 10818"/>
              <a:gd name="connsiteX3" fmla="*/ 9443 w 10619"/>
              <a:gd name="connsiteY3" fmla="*/ 878 h 10818"/>
              <a:gd name="connsiteX4" fmla="*/ 9536 w 10619"/>
              <a:gd name="connsiteY4" fmla="*/ 2591 h 10818"/>
              <a:gd name="connsiteX5" fmla="*/ 10000 w 10619"/>
              <a:gd name="connsiteY5" fmla="*/ 10818 h 10818"/>
              <a:gd name="connsiteX6" fmla="*/ 0 w 10619"/>
              <a:gd name="connsiteY6" fmla="*/ 10818 h 10818"/>
              <a:gd name="connsiteX7" fmla="*/ 0 w 10619"/>
              <a:gd name="connsiteY7" fmla="*/ 2382 h 10818"/>
              <a:gd name="connsiteX0" fmla="*/ 0 w 10721"/>
              <a:gd name="connsiteY0" fmla="*/ 2382 h 10818"/>
              <a:gd name="connsiteX1" fmla="*/ 2987 w 10721"/>
              <a:gd name="connsiteY1" fmla="*/ 1460 h 10818"/>
              <a:gd name="connsiteX2" fmla="*/ 7765 w 10721"/>
              <a:gd name="connsiteY2" fmla="*/ 14 h 10818"/>
              <a:gd name="connsiteX3" fmla="*/ 9443 w 10721"/>
              <a:gd name="connsiteY3" fmla="*/ 878 h 10818"/>
              <a:gd name="connsiteX4" fmla="*/ 9977 w 10721"/>
              <a:gd name="connsiteY4" fmla="*/ 2094 h 10818"/>
              <a:gd name="connsiteX5" fmla="*/ 10000 w 10721"/>
              <a:gd name="connsiteY5" fmla="*/ 10818 h 10818"/>
              <a:gd name="connsiteX6" fmla="*/ 0 w 10721"/>
              <a:gd name="connsiteY6" fmla="*/ 10818 h 10818"/>
              <a:gd name="connsiteX7" fmla="*/ 0 w 10721"/>
              <a:gd name="connsiteY7" fmla="*/ 2382 h 10818"/>
              <a:gd name="connsiteX0" fmla="*/ 0 w 10721"/>
              <a:gd name="connsiteY0" fmla="*/ 2382 h 10818"/>
              <a:gd name="connsiteX1" fmla="*/ 2987 w 10721"/>
              <a:gd name="connsiteY1" fmla="*/ 1460 h 10818"/>
              <a:gd name="connsiteX2" fmla="*/ 7765 w 10721"/>
              <a:gd name="connsiteY2" fmla="*/ 14 h 10818"/>
              <a:gd name="connsiteX3" fmla="*/ 9443 w 10721"/>
              <a:gd name="connsiteY3" fmla="*/ 878 h 10818"/>
              <a:gd name="connsiteX4" fmla="*/ 9977 w 10721"/>
              <a:gd name="connsiteY4" fmla="*/ 2094 h 10818"/>
              <a:gd name="connsiteX5" fmla="*/ 10000 w 10721"/>
              <a:gd name="connsiteY5" fmla="*/ 10818 h 10818"/>
              <a:gd name="connsiteX6" fmla="*/ 0 w 10721"/>
              <a:gd name="connsiteY6" fmla="*/ 10818 h 10818"/>
              <a:gd name="connsiteX7" fmla="*/ 0 w 10721"/>
              <a:gd name="connsiteY7" fmla="*/ 2382 h 10818"/>
              <a:gd name="connsiteX0" fmla="*/ 0 w 10880"/>
              <a:gd name="connsiteY0" fmla="*/ 2382 h 10818"/>
              <a:gd name="connsiteX1" fmla="*/ 2987 w 10880"/>
              <a:gd name="connsiteY1" fmla="*/ 1460 h 10818"/>
              <a:gd name="connsiteX2" fmla="*/ 7765 w 10880"/>
              <a:gd name="connsiteY2" fmla="*/ 14 h 10818"/>
              <a:gd name="connsiteX3" fmla="*/ 9443 w 10880"/>
              <a:gd name="connsiteY3" fmla="*/ 878 h 10818"/>
              <a:gd name="connsiteX4" fmla="*/ 9977 w 10880"/>
              <a:gd name="connsiteY4" fmla="*/ 2094 h 10818"/>
              <a:gd name="connsiteX5" fmla="*/ 10374 w 10880"/>
              <a:gd name="connsiteY5" fmla="*/ 4870 h 10818"/>
              <a:gd name="connsiteX6" fmla="*/ 10000 w 10880"/>
              <a:gd name="connsiteY6" fmla="*/ 10818 h 10818"/>
              <a:gd name="connsiteX7" fmla="*/ 0 w 10880"/>
              <a:gd name="connsiteY7" fmla="*/ 10818 h 10818"/>
              <a:gd name="connsiteX8" fmla="*/ 0 w 10880"/>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9815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9789 h 10818"/>
              <a:gd name="connsiteX8" fmla="*/ 0 w 10512"/>
              <a:gd name="connsiteY8" fmla="*/ 2382 h 10818"/>
              <a:gd name="connsiteX0" fmla="*/ 0 w 10512"/>
              <a:gd name="connsiteY0" fmla="*/ 2391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9789 h 10818"/>
              <a:gd name="connsiteX8" fmla="*/ 0 w 10512"/>
              <a:gd name="connsiteY8" fmla="*/ 2391 h 10818"/>
              <a:gd name="connsiteX0" fmla="*/ 0 w 10512"/>
              <a:gd name="connsiteY0" fmla="*/ 2391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9789 h 10818"/>
              <a:gd name="connsiteX8" fmla="*/ 0 w 10512"/>
              <a:gd name="connsiteY8" fmla="*/ 2391 h 10818"/>
              <a:gd name="connsiteX0" fmla="*/ 0 w 9993"/>
              <a:gd name="connsiteY0" fmla="*/ 2391 h 10827"/>
              <a:gd name="connsiteX1" fmla="*/ 2987 w 9993"/>
              <a:gd name="connsiteY1" fmla="*/ 1460 h 10827"/>
              <a:gd name="connsiteX2" fmla="*/ 7765 w 9993"/>
              <a:gd name="connsiteY2" fmla="*/ 14 h 10827"/>
              <a:gd name="connsiteX3" fmla="*/ 9443 w 9993"/>
              <a:gd name="connsiteY3" fmla="*/ 878 h 10827"/>
              <a:gd name="connsiteX4" fmla="*/ 9977 w 9993"/>
              <a:gd name="connsiteY4" fmla="*/ 2094 h 10827"/>
              <a:gd name="connsiteX5" fmla="*/ 8522 w 9993"/>
              <a:gd name="connsiteY5" fmla="*/ 4639 h 10827"/>
              <a:gd name="connsiteX6" fmla="*/ 2614 w 9993"/>
              <a:gd name="connsiteY6" fmla="*/ 10827 h 10827"/>
              <a:gd name="connsiteX7" fmla="*/ 0 w 9993"/>
              <a:gd name="connsiteY7" fmla="*/ 9789 h 10827"/>
              <a:gd name="connsiteX8" fmla="*/ 0 w 9993"/>
              <a:gd name="connsiteY8" fmla="*/ 2391 h 10827"/>
              <a:gd name="connsiteX0" fmla="*/ 0 w 10000"/>
              <a:gd name="connsiteY0" fmla="*/ 2208 h 10000"/>
              <a:gd name="connsiteX1" fmla="*/ 2989 w 10000"/>
              <a:gd name="connsiteY1" fmla="*/ 1348 h 10000"/>
              <a:gd name="connsiteX2" fmla="*/ 7770 w 10000"/>
              <a:gd name="connsiteY2" fmla="*/ 13 h 10000"/>
              <a:gd name="connsiteX3" fmla="*/ 9450 w 10000"/>
              <a:gd name="connsiteY3" fmla="*/ 811 h 10000"/>
              <a:gd name="connsiteX4" fmla="*/ 9984 w 10000"/>
              <a:gd name="connsiteY4" fmla="*/ 1934 h 10000"/>
              <a:gd name="connsiteX5" fmla="*/ 8528 w 10000"/>
              <a:gd name="connsiteY5" fmla="*/ 4285 h 10000"/>
              <a:gd name="connsiteX6" fmla="*/ 2616 w 10000"/>
              <a:gd name="connsiteY6" fmla="*/ 10000 h 10000"/>
              <a:gd name="connsiteX7" fmla="*/ 0 w 10000"/>
              <a:gd name="connsiteY7" fmla="*/ 9041 h 10000"/>
              <a:gd name="connsiteX8" fmla="*/ 0 w 10000"/>
              <a:gd name="connsiteY8" fmla="*/ 2208 h 10000"/>
              <a:gd name="connsiteX0" fmla="*/ 0 w 10000"/>
              <a:gd name="connsiteY0" fmla="*/ 2208 h 10000"/>
              <a:gd name="connsiteX1" fmla="*/ 2989 w 10000"/>
              <a:gd name="connsiteY1" fmla="*/ 1348 h 10000"/>
              <a:gd name="connsiteX2" fmla="*/ 7770 w 10000"/>
              <a:gd name="connsiteY2" fmla="*/ 13 h 10000"/>
              <a:gd name="connsiteX3" fmla="*/ 9450 w 10000"/>
              <a:gd name="connsiteY3" fmla="*/ 811 h 10000"/>
              <a:gd name="connsiteX4" fmla="*/ 9984 w 10000"/>
              <a:gd name="connsiteY4" fmla="*/ 1934 h 10000"/>
              <a:gd name="connsiteX5" fmla="*/ 8528 w 10000"/>
              <a:gd name="connsiteY5" fmla="*/ 4285 h 10000"/>
              <a:gd name="connsiteX6" fmla="*/ 4501 w 10000"/>
              <a:gd name="connsiteY6" fmla="*/ 8708 h 10000"/>
              <a:gd name="connsiteX7" fmla="*/ 2616 w 10000"/>
              <a:gd name="connsiteY7" fmla="*/ 10000 h 10000"/>
              <a:gd name="connsiteX8" fmla="*/ 0 w 10000"/>
              <a:gd name="connsiteY8" fmla="*/ 9041 h 10000"/>
              <a:gd name="connsiteX9" fmla="*/ 0 w 10000"/>
              <a:gd name="connsiteY9" fmla="*/ 2208 h 10000"/>
              <a:gd name="connsiteX0" fmla="*/ 0 w 10000"/>
              <a:gd name="connsiteY0" fmla="*/ 2208 h 10000"/>
              <a:gd name="connsiteX1" fmla="*/ 2989 w 10000"/>
              <a:gd name="connsiteY1" fmla="*/ 1348 h 10000"/>
              <a:gd name="connsiteX2" fmla="*/ 7770 w 10000"/>
              <a:gd name="connsiteY2" fmla="*/ 13 h 10000"/>
              <a:gd name="connsiteX3" fmla="*/ 9450 w 10000"/>
              <a:gd name="connsiteY3" fmla="*/ 811 h 10000"/>
              <a:gd name="connsiteX4" fmla="*/ 9984 w 10000"/>
              <a:gd name="connsiteY4" fmla="*/ 1934 h 10000"/>
              <a:gd name="connsiteX5" fmla="*/ 8528 w 10000"/>
              <a:gd name="connsiteY5" fmla="*/ 4285 h 10000"/>
              <a:gd name="connsiteX6" fmla="*/ 4964 w 10000"/>
              <a:gd name="connsiteY6" fmla="*/ 9048 h 10000"/>
              <a:gd name="connsiteX7" fmla="*/ 2616 w 10000"/>
              <a:gd name="connsiteY7" fmla="*/ 10000 h 10000"/>
              <a:gd name="connsiteX8" fmla="*/ 0 w 10000"/>
              <a:gd name="connsiteY8" fmla="*/ 9041 h 10000"/>
              <a:gd name="connsiteX9" fmla="*/ 0 w 10000"/>
              <a:gd name="connsiteY9" fmla="*/ 2208 h 10000"/>
              <a:gd name="connsiteX0" fmla="*/ 0 w 10000"/>
              <a:gd name="connsiteY0" fmla="*/ 2208 h 9969"/>
              <a:gd name="connsiteX1" fmla="*/ 2989 w 10000"/>
              <a:gd name="connsiteY1" fmla="*/ 1348 h 9969"/>
              <a:gd name="connsiteX2" fmla="*/ 7770 w 10000"/>
              <a:gd name="connsiteY2" fmla="*/ 13 h 9969"/>
              <a:gd name="connsiteX3" fmla="*/ 9450 w 10000"/>
              <a:gd name="connsiteY3" fmla="*/ 811 h 9969"/>
              <a:gd name="connsiteX4" fmla="*/ 9984 w 10000"/>
              <a:gd name="connsiteY4" fmla="*/ 1934 h 9969"/>
              <a:gd name="connsiteX5" fmla="*/ 8528 w 10000"/>
              <a:gd name="connsiteY5" fmla="*/ 4285 h 9969"/>
              <a:gd name="connsiteX6" fmla="*/ 4964 w 10000"/>
              <a:gd name="connsiteY6" fmla="*/ 9048 h 9969"/>
              <a:gd name="connsiteX7" fmla="*/ 2602 w 10000"/>
              <a:gd name="connsiteY7" fmla="*/ 9969 h 9969"/>
              <a:gd name="connsiteX8" fmla="*/ 0 w 10000"/>
              <a:gd name="connsiteY8" fmla="*/ 9041 h 9969"/>
              <a:gd name="connsiteX9" fmla="*/ 0 w 10000"/>
              <a:gd name="connsiteY9" fmla="*/ 2208 h 9969"/>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64 w 10000"/>
              <a:gd name="connsiteY6" fmla="*/ 9076 h 10010"/>
              <a:gd name="connsiteX7" fmla="*/ 2597 w 10000"/>
              <a:gd name="connsiteY7" fmla="*/ 10010 h 10010"/>
              <a:gd name="connsiteX8" fmla="*/ 0 w 10000"/>
              <a:gd name="connsiteY8" fmla="*/ 9069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69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69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69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86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86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86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86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86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922 w 10000"/>
              <a:gd name="connsiteY6" fmla="*/ 6473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310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310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310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12"/>
              <a:gd name="connsiteY0" fmla="*/ 2215 h 10010"/>
              <a:gd name="connsiteX1" fmla="*/ 2989 w 10012"/>
              <a:gd name="connsiteY1" fmla="*/ 1352 h 10010"/>
              <a:gd name="connsiteX2" fmla="*/ 7770 w 10012"/>
              <a:gd name="connsiteY2" fmla="*/ 13 h 10010"/>
              <a:gd name="connsiteX3" fmla="*/ 9450 w 10012"/>
              <a:gd name="connsiteY3" fmla="*/ 814 h 10010"/>
              <a:gd name="connsiteX4" fmla="*/ 9984 w 10012"/>
              <a:gd name="connsiteY4" fmla="*/ 1940 h 10010"/>
              <a:gd name="connsiteX5" fmla="*/ 8528 w 10012"/>
              <a:gd name="connsiteY5" fmla="*/ 4310 h 10010"/>
              <a:gd name="connsiteX6" fmla="*/ 6617 w 10012"/>
              <a:gd name="connsiteY6" fmla="*/ 6519 h 10010"/>
              <a:gd name="connsiteX7" fmla="*/ 4983 w 10012"/>
              <a:gd name="connsiteY7" fmla="*/ 9079 h 10010"/>
              <a:gd name="connsiteX8" fmla="*/ 2597 w 10012"/>
              <a:gd name="connsiteY8" fmla="*/ 10010 h 10010"/>
              <a:gd name="connsiteX9" fmla="*/ 0 w 10012"/>
              <a:gd name="connsiteY9" fmla="*/ 9086 h 10010"/>
              <a:gd name="connsiteX10" fmla="*/ 0 w 10012"/>
              <a:gd name="connsiteY10" fmla="*/ 2215 h 10010"/>
              <a:gd name="connsiteX0" fmla="*/ 0 w 10012"/>
              <a:gd name="connsiteY0" fmla="*/ 2215 h 10010"/>
              <a:gd name="connsiteX1" fmla="*/ 2989 w 10012"/>
              <a:gd name="connsiteY1" fmla="*/ 1352 h 10010"/>
              <a:gd name="connsiteX2" fmla="*/ 7770 w 10012"/>
              <a:gd name="connsiteY2" fmla="*/ 13 h 10010"/>
              <a:gd name="connsiteX3" fmla="*/ 9450 w 10012"/>
              <a:gd name="connsiteY3" fmla="*/ 814 h 10010"/>
              <a:gd name="connsiteX4" fmla="*/ 9984 w 10012"/>
              <a:gd name="connsiteY4" fmla="*/ 1940 h 10010"/>
              <a:gd name="connsiteX5" fmla="*/ 8528 w 10012"/>
              <a:gd name="connsiteY5" fmla="*/ 4310 h 10010"/>
              <a:gd name="connsiteX6" fmla="*/ 6617 w 10012"/>
              <a:gd name="connsiteY6" fmla="*/ 6519 h 10010"/>
              <a:gd name="connsiteX7" fmla="*/ 4983 w 10012"/>
              <a:gd name="connsiteY7" fmla="*/ 9079 h 10010"/>
              <a:gd name="connsiteX8" fmla="*/ 2597 w 10012"/>
              <a:gd name="connsiteY8" fmla="*/ 10010 h 10010"/>
              <a:gd name="connsiteX9" fmla="*/ 0 w 10012"/>
              <a:gd name="connsiteY9" fmla="*/ 9086 h 10010"/>
              <a:gd name="connsiteX10" fmla="*/ 0 w 10012"/>
              <a:gd name="connsiteY10" fmla="*/ 2215 h 10010"/>
              <a:gd name="connsiteX0" fmla="*/ 0 w 10014"/>
              <a:gd name="connsiteY0" fmla="*/ 2215 h 10010"/>
              <a:gd name="connsiteX1" fmla="*/ 2989 w 10014"/>
              <a:gd name="connsiteY1" fmla="*/ 1352 h 10010"/>
              <a:gd name="connsiteX2" fmla="*/ 7770 w 10014"/>
              <a:gd name="connsiteY2" fmla="*/ 13 h 10010"/>
              <a:gd name="connsiteX3" fmla="*/ 9450 w 10014"/>
              <a:gd name="connsiteY3" fmla="*/ 814 h 10010"/>
              <a:gd name="connsiteX4" fmla="*/ 9984 w 10014"/>
              <a:gd name="connsiteY4" fmla="*/ 1940 h 10010"/>
              <a:gd name="connsiteX5" fmla="*/ 8528 w 10014"/>
              <a:gd name="connsiteY5" fmla="*/ 4310 h 10010"/>
              <a:gd name="connsiteX6" fmla="*/ 6617 w 10014"/>
              <a:gd name="connsiteY6" fmla="*/ 6519 h 10010"/>
              <a:gd name="connsiteX7" fmla="*/ 4983 w 10014"/>
              <a:gd name="connsiteY7" fmla="*/ 9079 h 10010"/>
              <a:gd name="connsiteX8" fmla="*/ 2597 w 10014"/>
              <a:gd name="connsiteY8" fmla="*/ 10010 h 10010"/>
              <a:gd name="connsiteX9" fmla="*/ 0 w 10014"/>
              <a:gd name="connsiteY9" fmla="*/ 9086 h 10010"/>
              <a:gd name="connsiteX10" fmla="*/ 0 w 10014"/>
              <a:gd name="connsiteY10" fmla="*/ 2215 h 10010"/>
              <a:gd name="connsiteX0" fmla="*/ 0 w 10014"/>
              <a:gd name="connsiteY0" fmla="*/ 2215 h 10010"/>
              <a:gd name="connsiteX1" fmla="*/ 2989 w 10014"/>
              <a:gd name="connsiteY1" fmla="*/ 1352 h 10010"/>
              <a:gd name="connsiteX2" fmla="*/ 7770 w 10014"/>
              <a:gd name="connsiteY2" fmla="*/ 13 h 10010"/>
              <a:gd name="connsiteX3" fmla="*/ 9458 w 10014"/>
              <a:gd name="connsiteY3" fmla="*/ 837 h 10010"/>
              <a:gd name="connsiteX4" fmla="*/ 9984 w 10014"/>
              <a:gd name="connsiteY4" fmla="*/ 1940 h 10010"/>
              <a:gd name="connsiteX5" fmla="*/ 8528 w 10014"/>
              <a:gd name="connsiteY5" fmla="*/ 4310 h 10010"/>
              <a:gd name="connsiteX6" fmla="*/ 6617 w 10014"/>
              <a:gd name="connsiteY6" fmla="*/ 6519 h 10010"/>
              <a:gd name="connsiteX7" fmla="*/ 4983 w 10014"/>
              <a:gd name="connsiteY7" fmla="*/ 9079 h 10010"/>
              <a:gd name="connsiteX8" fmla="*/ 2597 w 10014"/>
              <a:gd name="connsiteY8" fmla="*/ 10010 h 10010"/>
              <a:gd name="connsiteX9" fmla="*/ 0 w 10014"/>
              <a:gd name="connsiteY9" fmla="*/ 9086 h 10010"/>
              <a:gd name="connsiteX10" fmla="*/ 0 w 10014"/>
              <a:gd name="connsiteY10" fmla="*/ 2215 h 10010"/>
              <a:gd name="connsiteX0" fmla="*/ 0 w 10014"/>
              <a:gd name="connsiteY0" fmla="*/ 2215 h 10010"/>
              <a:gd name="connsiteX1" fmla="*/ 2989 w 10014"/>
              <a:gd name="connsiteY1" fmla="*/ 1352 h 10010"/>
              <a:gd name="connsiteX2" fmla="*/ 7770 w 10014"/>
              <a:gd name="connsiteY2" fmla="*/ 13 h 10010"/>
              <a:gd name="connsiteX3" fmla="*/ 9458 w 10014"/>
              <a:gd name="connsiteY3" fmla="*/ 837 h 10010"/>
              <a:gd name="connsiteX4" fmla="*/ 9984 w 10014"/>
              <a:gd name="connsiteY4" fmla="*/ 1940 h 10010"/>
              <a:gd name="connsiteX5" fmla="*/ 8528 w 10014"/>
              <a:gd name="connsiteY5" fmla="*/ 4310 h 10010"/>
              <a:gd name="connsiteX6" fmla="*/ 6617 w 10014"/>
              <a:gd name="connsiteY6" fmla="*/ 6519 h 10010"/>
              <a:gd name="connsiteX7" fmla="*/ 4983 w 10014"/>
              <a:gd name="connsiteY7" fmla="*/ 9079 h 10010"/>
              <a:gd name="connsiteX8" fmla="*/ 2597 w 10014"/>
              <a:gd name="connsiteY8" fmla="*/ 10010 h 10010"/>
              <a:gd name="connsiteX9" fmla="*/ 0 w 10014"/>
              <a:gd name="connsiteY9" fmla="*/ 9086 h 10010"/>
              <a:gd name="connsiteX10" fmla="*/ 0 w 10014"/>
              <a:gd name="connsiteY10" fmla="*/ 2215 h 10010"/>
              <a:gd name="connsiteX0" fmla="*/ 0 w 10014"/>
              <a:gd name="connsiteY0" fmla="*/ 2215 h 10010"/>
              <a:gd name="connsiteX1" fmla="*/ 2989 w 10014"/>
              <a:gd name="connsiteY1" fmla="*/ 1352 h 10010"/>
              <a:gd name="connsiteX2" fmla="*/ 7770 w 10014"/>
              <a:gd name="connsiteY2" fmla="*/ 13 h 10010"/>
              <a:gd name="connsiteX3" fmla="*/ 9458 w 10014"/>
              <a:gd name="connsiteY3" fmla="*/ 837 h 10010"/>
              <a:gd name="connsiteX4" fmla="*/ 9984 w 10014"/>
              <a:gd name="connsiteY4" fmla="*/ 1940 h 10010"/>
              <a:gd name="connsiteX5" fmla="*/ 8528 w 10014"/>
              <a:gd name="connsiteY5" fmla="*/ 4310 h 10010"/>
              <a:gd name="connsiteX6" fmla="*/ 6617 w 10014"/>
              <a:gd name="connsiteY6" fmla="*/ 6519 h 10010"/>
              <a:gd name="connsiteX7" fmla="*/ 4983 w 10014"/>
              <a:gd name="connsiteY7" fmla="*/ 9079 h 10010"/>
              <a:gd name="connsiteX8" fmla="*/ 2597 w 10014"/>
              <a:gd name="connsiteY8" fmla="*/ 10010 h 10010"/>
              <a:gd name="connsiteX9" fmla="*/ 0 w 10014"/>
              <a:gd name="connsiteY9" fmla="*/ 9086 h 10010"/>
              <a:gd name="connsiteX10" fmla="*/ 0 w 10014"/>
              <a:gd name="connsiteY10" fmla="*/ 2215 h 10010"/>
              <a:gd name="connsiteX0" fmla="*/ 0 w 10014"/>
              <a:gd name="connsiteY0" fmla="*/ 2215 h 10010"/>
              <a:gd name="connsiteX1" fmla="*/ 2989 w 10014"/>
              <a:gd name="connsiteY1" fmla="*/ 1352 h 10010"/>
              <a:gd name="connsiteX2" fmla="*/ 7770 w 10014"/>
              <a:gd name="connsiteY2" fmla="*/ 13 h 10010"/>
              <a:gd name="connsiteX3" fmla="*/ 9458 w 10014"/>
              <a:gd name="connsiteY3" fmla="*/ 837 h 10010"/>
              <a:gd name="connsiteX4" fmla="*/ 9984 w 10014"/>
              <a:gd name="connsiteY4" fmla="*/ 1940 h 10010"/>
              <a:gd name="connsiteX5" fmla="*/ 8528 w 10014"/>
              <a:gd name="connsiteY5" fmla="*/ 4310 h 10010"/>
              <a:gd name="connsiteX6" fmla="*/ 6617 w 10014"/>
              <a:gd name="connsiteY6" fmla="*/ 6519 h 10010"/>
              <a:gd name="connsiteX7" fmla="*/ 4983 w 10014"/>
              <a:gd name="connsiteY7" fmla="*/ 9079 h 10010"/>
              <a:gd name="connsiteX8" fmla="*/ 2597 w 10014"/>
              <a:gd name="connsiteY8" fmla="*/ 10010 h 10010"/>
              <a:gd name="connsiteX9" fmla="*/ 0 w 10014"/>
              <a:gd name="connsiteY9" fmla="*/ 9086 h 10010"/>
              <a:gd name="connsiteX10" fmla="*/ 0 w 10014"/>
              <a:gd name="connsiteY10" fmla="*/ 2215 h 10010"/>
              <a:gd name="connsiteX0" fmla="*/ 0 w 10014"/>
              <a:gd name="connsiteY0" fmla="*/ 2215 h 10010"/>
              <a:gd name="connsiteX1" fmla="*/ 2989 w 10014"/>
              <a:gd name="connsiteY1" fmla="*/ 1352 h 10010"/>
              <a:gd name="connsiteX2" fmla="*/ 7770 w 10014"/>
              <a:gd name="connsiteY2" fmla="*/ 13 h 10010"/>
              <a:gd name="connsiteX3" fmla="*/ 9458 w 10014"/>
              <a:gd name="connsiteY3" fmla="*/ 837 h 10010"/>
              <a:gd name="connsiteX4" fmla="*/ 9984 w 10014"/>
              <a:gd name="connsiteY4" fmla="*/ 1940 h 10010"/>
              <a:gd name="connsiteX5" fmla="*/ 8528 w 10014"/>
              <a:gd name="connsiteY5" fmla="*/ 4310 h 10010"/>
              <a:gd name="connsiteX6" fmla="*/ 6617 w 10014"/>
              <a:gd name="connsiteY6" fmla="*/ 6519 h 10010"/>
              <a:gd name="connsiteX7" fmla="*/ 4983 w 10014"/>
              <a:gd name="connsiteY7" fmla="*/ 9079 h 10010"/>
              <a:gd name="connsiteX8" fmla="*/ 2597 w 10014"/>
              <a:gd name="connsiteY8" fmla="*/ 10010 h 10010"/>
              <a:gd name="connsiteX9" fmla="*/ 0 w 10014"/>
              <a:gd name="connsiteY9" fmla="*/ 9086 h 10010"/>
              <a:gd name="connsiteX10" fmla="*/ 0 w 10014"/>
              <a:gd name="connsiteY10" fmla="*/ 2215 h 10010"/>
              <a:gd name="connsiteX0" fmla="*/ 0 w 10014"/>
              <a:gd name="connsiteY0" fmla="*/ 2252 h 10047"/>
              <a:gd name="connsiteX1" fmla="*/ 3924 w 10014"/>
              <a:gd name="connsiteY1" fmla="*/ 620 h 10047"/>
              <a:gd name="connsiteX2" fmla="*/ 7770 w 10014"/>
              <a:gd name="connsiteY2" fmla="*/ 50 h 10047"/>
              <a:gd name="connsiteX3" fmla="*/ 9458 w 10014"/>
              <a:gd name="connsiteY3" fmla="*/ 874 h 10047"/>
              <a:gd name="connsiteX4" fmla="*/ 9984 w 10014"/>
              <a:gd name="connsiteY4" fmla="*/ 1977 h 10047"/>
              <a:gd name="connsiteX5" fmla="*/ 8528 w 10014"/>
              <a:gd name="connsiteY5" fmla="*/ 4347 h 10047"/>
              <a:gd name="connsiteX6" fmla="*/ 6617 w 10014"/>
              <a:gd name="connsiteY6" fmla="*/ 6556 h 10047"/>
              <a:gd name="connsiteX7" fmla="*/ 4983 w 10014"/>
              <a:gd name="connsiteY7" fmla="*/ 9116 h 10047"/>
              <a:gd name="connsiteX8" fmla="*/ 2597 w 10014"/>
              <a:gd name="connsiteY8" fmla="*/ 10047 h 10047"/>
              <a:gd name="connsiteX9" fmla="*/ 0 w 10014"/>
              <a:gd name="connsiteY9" fmla="*/ 9123 h 10047"/>
              <a:gd name="connsiteX10" fmla="*/ 0 w 10014"/>
              <a:gd name="connsiteY10" fmla="*/ 2252 h 10047"/>
              <a:gd name="connsiteX0" fmla="*/ 3274 w 10014"/>
              <a:gd name="connsiteY0" fmla="*/ 1547 h 10047"/>
              <a:gd name="connsiteX1" fmla="*/ 3924 w 10014"/>
              <a:gd name="connsiteY1" fmla="*/ 620 h 10047"/>
              <a:gd name="connsiteX2" fmla="*/ 7770 w 10014"/>
              <a:gd name="connsiteY2" fmla="*/ 50 h 10047"/>
              <a:gd name="connsiteX3" fmla="*/ 9458 w 10014"/>
              <a:gd name="connsiteY3" fmla="*/ 874 h 10047"/>
              <a:gd name="connsiteX4" fmla="*/ 9984 w 10014"/>
              <a:gd name="connsiteY4" fmla="*/ 1977 h 10047"/>
              <a:gd name="connsiteX5" fmla="*/ 8528 w 10014"/>
              <a:gd name="connsiteY5" fmla="*/ 4347 h 10047"/>
              <a:gd name="connsiteX6" fmla="*/ 6617 w 10014"/>
              <a:gd name="connsiteY6" fmla="*/ 6556 h 10047"/>
              <a:gd name="connsiteX7" fmla="*/ 4983 w 10014"/>
              <a:gd name="connsiteY7" fmla="*/ 9116 h 10047"/>
              <a:gd name="connsiteX8" fmla="*/ 2597 w 10014"/>
              <a:gd name="connsiteY8" fmla="*/ 10047 h 10047"/>
              <a:gd name="connsiteX9" fmla="*/ 0 w 10014"/>
              <a:gd name="connsiteY9" fmla="*/ 9123 h 10047"/>
              <a:gd name="connsiteX10" fmla="*/ 3274 w 10014"/>
              <a:gd name="connsiteY10" fmla="*/ 1547 h 10047"/>
              <a:gd name="connsiteX0" fmla="*/ 1173 w 7913"/>
              <a:gd name="connsiteY0" fmla="*/ 1547 h 10047"/>
              <a:gd name="connsiteX1" fmla="*/ 1823 w 7913"/>
              <a:gd name="connsiteY1" fmla="*/ 620 h 10047"/>
              <a:gd name="connsiteX2" fmla="*/ 5669 w 7913"/>
              <a:gd name="connsiteY2" fmla="*/ 50 h 10047"/>
              <a:gd name="connsiteX3" fmla="*/ 7357 w 7913"/>
              <a:gd name="connsiteY3" fmla="*/ 874 h 10047"/>
              <a:gd name="connsiteX4" fmla="*/ 7883 w 7913"/>
              <a:gd name="connsiteY4" fmla="*/ 1977 h 10047"/>
              <a:gd name="connsiteX5" fmla="*/ 6427 w 7913"/>
              <a:gd name="connsiteY5" fmla="*/ 4347 h 10047"/>
              <a:gd name="connsiteX6" fmla="*/ 4516 w 7913"/>
              <a:gd name="connsiteY6" fmla="*/ 6556 h 10047"/>
              <a:gd name="connsiteX7" fmla="*/ 2882 w 7913"/>
              <a:gd name="connsiteY7" fmla="*/ 9116 h 10047"/>
              <a:gd name="connsiteX8" fmla="*/ 496 w 7913"/>
              <a:gd name="connsiteY8" fmla="*/ 10047 h 10047"/>
              <a:gd name="connsiteX9" fmla="*/ 1886 w 7913"/>
              <a:gd name="connsiteY9" fmla="*/ 2151 h 10047"/>
              <a:gd name="connsiteX10" fmla="*/ 1173 w 7913"/>
              <a:gd name="connsiteY10" fmla="*/ 1547 h 10047"/>
              <a:gd name="connsiteX0" fmla="*/ 0 w 8518"/>
              <a:gd name="connsiteY0" fmla="*/ 1540 h 9149"/>
              <a:gd name="connsiteX1" fmla="*/ 822 w 8518"/>
              <a:gd name="connsiteY1" fmla="*/ 617 h 9149"/>
              <a:gd name="connsiteX2" fmla="*/ 5682 w 8518"/>
              <a:gd name="connsiteY2" fmla="*/ 50 h 9149"/>
              <a:gd name="connsiteX3" fmla="*/ 7815 w 8518"/>
              <a:gd name="connsiteY3" fmla="*/ 870 h 9149"/>
              <a:gd name="connsiteX4" fmla="*/ 8480 w 8518"/>
              <a:gd name="connsiteY4" fmla="*/ 1968 h 9149"/>
              <a:gd name="connsiteX5" fmla="*/ 6640 w 8518"/>
              <a:gd name="connsiteY5" fmla="*/ 4327 h 9149"/>
              <a:gd name="connsiteX6" fmla="*/ 4225 w 8518"/>
              <a:gd name="connsiteY6" fmla="*/ 6525 h 9149"/>
              <a:gd name="connsiteX7" fmla="*/ 2160 w 8518"/>
              <a:gd name="connsiteY7" fmla="*/ 9073 h 9149"/>
              <a:gd name="connsiteX8" fmla="*/ 3001 w 8518"/>
              <a:gd name="connsiteY8" fmla="*/ 2965 h 9149"/>
              <a:gd name="connsiteX9" fmla="*/ 901 w 8518"/>
              <a:gd name="connsiteY9" fmla="*/ 2141 h 9149"/>
              <a:gd name="connsiteX10" fmla="*/ 0 w 8518"/>
              <a:gd name="connsiteY10" fmla="*/ 1540 h 9149"/>
              <a:gd name="connsiteX0" fmla="*/ 0 w 10000"/>
              <a:gd name="connsiteY0" fmla="*/ 1683 h 7371"/>
              <a:gd name="connsiteX1" fmla="*/ 965 w 10000"/>
              <a:gd name="connsiteY1" fmla="*/ 674 h 7371"/>
              <a:gd name="connsiteX2" fmla="*/ 6671 w 10000"/>
              <a:gd name="connsiteY2" fmla="*/ 55 h 7371"/>
              <a:gd name="connsiteX3" fmla="*/ 9175 w 10000"/>
              <a:gd name="connsiteY3" fmla="*/ 951 h 7371"/>
              <a:gd name="connsiteX4" fmla="*/ 9955 w 10000"/>
              <a:gd name="connsiteY4" fmla="*/ 2151 h 7371"/>
              <a:gd name="connsiteX5" fmla="*/ 7795 w 10000"/>
              <a:gd name="connsiteY5" fmla="*/ 4729 h 7371"/>
              <a:gd name="connsiteX6" fmla="*/ 4960 w 10000"/>
              <a:gd name="connsiteY6" fmla="*/ 7132 h 7371"/>
              <a:gd name="connsiteX7" fmla="*/ 4452 w 10000"/>
              <a:gd name="connsiteY7" fmla="*/ 6186 h 7371"/>
              <a:gd name="connsiteX8" fmla="*/ 3523 w 10000"/>
              <a:gd name="connsiteY8" fmla="*/ 3241 h 7371"/>
              <a:gd name="connsiteX9" fmla="*/ 1058 w 10000"/>
              <a:gd name="connsiteY9" fmla="*/ 2340 h 7371"/>
              <a:gd name="connsiteX10" fmla="*/ 0 w 10000"/>
              <a:gd name="connsiteY10" fmla="*/ 1683 h 7371"/>
              <a:gd name="connsiteX0" fmla="*/ 0 w 10000"/>
              <a:gd name="connsiteY0" fmla="*/ 2283 h 8596"/>
              <a:gd name="connsiteX1" fmla="*/ 965 w 10000"/>
              <a:gd name="connsiteY1" fmla="*/ 914 h 8596"/>
              <a:gd name="connsiteX2" fmla="*/ 6671 w 10000"/>
              <a:gd name="connsiteY2" fmla="*/ 75 h 8596"/>
              <a:gd name="connsiteX3" fmla="*/ 9175 w 10000"/>
              <a:gd name="connsiteY3" fmla="*/ 1290 h 8596"/>
              <a:gd name="connsiteX4" fmla="*/ 9955 w 10000"/>
              <a:gd name="connsiteY4" fmla="*/ 2918 h 8596"/>
              <a:gd name="connsiteX5" fmla="*/ 7795 w 10000"/>
              <a:gd name="connsiteY5" fmla="*/ 6416 h 8596"/>
              <a:gd name="connsiteX6" fmla="*/ 8198 w 10000"/>
              <a:gd name="connsiteY6" fmla="*/ 7926 h 8596"/>
              <a:gd name="connsiteX7" fmla="*/ 4452 w 10000"/>
              <a:gd name="connsiteY7" fmla="*/ 8392 h 8596"/>
              <a:gd name="connsiteX8" fmla="*/ 3523 w 10000"/>
              <a:gd name="connsiteY8" fmla="*/ 4397 h 8596"/>
              <a:gd name="connsiteX9" fmla="*/ 1058 w 10000"/>
              <a:gd name="connsiteY9" fmla="*/ 3175 h 8596"/>
              <a:gd name="connsiteX10" fmla="*/ 0 w 10000"/>
              <a:gd name="connsiteY10" fmla="*/ 2283 h 8596"/>
              <a:gd name="connsiteX0" fmla="*/ 0 w 10387"/>
              <a:gd name="connsiteY0" fmla="*/ 2656 h 10001"/>
              <a:gd name="connsiteX1" fmla="*/ 965 w 10387"/>
              <a:gd name="connsiteY1" fmla="*/ 1063 h 10001"/>
              <a:gd name="connsiteX2" fmla="*/ 6671 w 10387"/>
              <a:gd name="connsiteY2" fmla="*/ 87 h 10001"/>
              <a:gd name="connsiteX3" fmla="*/ 9175 w 10387"/>
              <a:gd name="connsiteY3" fmla="*/ 1501 h 10001"/>
              <a:gd name="connsiteX4" fmla="*/ 9955 w 10387"/>
              <a:gd name="connsiteY4" fmla="*/ 3395 h 10001"/>
              <a:gd name="connsiteX5" fmla="*/ 9745 w 10387"/>
              <a:gd name="connsiteY5" fmla="*/ 7244 h 10001"/>
              <a:gd name="connsiteX6" fmla="*/ 8198 w 10387"/>
              <a:gd name="connsiteY6" fmla="*/ 9221 h 10001"/>
              <a:gd name="connsiteX7" fmla="*/ 4452 w 10387"/>
              <a:gd name="connsiteY7" fmla="*/ 9763 h 10001"/>
              <a:gd name="connsiteX8" fmla="*/ 3523 w 10387"/>
              <a:gd name="connsiteY8" fmla="*/ 5115 h 10001"/>
              <a:gd name="connsiteX9" fmla="*/ 1058 w 10387"/>
              <a:gd name="connsiteY9" fmla="*/ 3694 h 10001"/>
              <a:gd name="connsiteX10" fmla="*/ 0 w 10387"/>
              <a:gd name="connsiteY10" fmla="*/ 2656 h 10001"/>
              <a:gd name="connsiteX0" fmla="*/ 0 w 10260"/>
              <a:gd name="connsiteY0" fmla="*/ 2656 h 10001"/>
              <a:gd name="connsiteX1" fmla="*/ 965 w 10260"/>
              <a:gd name="connsiteY1" fmla="*/ 1063 h 10001"/>
              <a:gd name="connsiteX2" fmla="*/ 6671 w 10260"/>
              <a:gd name="connsiteY2" fmla="*/ 87 h 10001"/>
              <a:gd name="connsiteX3" fmla="*/ 9175 w 10260"/>
              <a:gd name="connsiteY3" fmla="*/ 1501 h 10001"/>
              <a:gd name="connsiteX4" fmla="*/ 9581 w 10260"/>
              <a:gd name="connsiteY4" fmla="*/ 5443 h 10001"/>
              <a:gd name="connsiteX5" fmla="*/ 9745 w 10260"/>
              <a:gd name="connsiteY5" fmla="*/ 7244 h 10001"/>
              <a:gd name="connsiteX6" fmla="*/ 8198 w 10260"/>
              <a:gd name="connsiteY6" fmla="*/ 9221 h 10001"/>
              <a:gd name="connsiteX7" fmla="*/ 4452 w 10260"/>
              <a:gd name="connsiteY7" fmla="*/ 9763 h 10001"/>
              <a:gd name="connsiteX8" fmla="*/ 3523 w 10260"/>
              <a:gd name="connsiteY8" fmla="*/ 5115 h 10001"/>
              <a:gd name="connsiteX9" fmla="*/ 1058 w 10260"/>
              <a:gd name="connsiteY9" fmla="*/ 3694 h 10001"/>
              <a:gd name="connsiteX10" fmla="*/ 0 w 10260"/>
              <a:gd name="connsiteY10" fmla="*/ 2656 h 10001"/>
              <a:gd name="connsiteX0" fmla="*/ 0 w 10295"/>
              <a:gd name="connsiteY0" fmla="*/ 2656 h 10001"/>
              <a:gd name="connsiteX1" fmla="*/ 965 w 10295"/>
              <a:gd name="connsiteY1" fmla="*/ 1063 h 10001"/>
              <a:gd name="connsiteX2" fmla="*/ 6671 w 10295"/>
              <a:gd name="connsiteY2" fmla="*/ 87 h 10001"/>
              <a:gd name="connsiteX3" fmla="*/ 9175 w 10295"/>
              <a:gd name="connsiteY3" fmla="*/ 1501 h 10001"/>
              <a:gd name="connsiteX4" fmla="*/ 9699 w 10295"/>
              <a:gd name="connsiteY4" fmla="*/ 5492 h 10001"/>
              <a:gd name="connsiteX5" fmla="*/ 9745 w 10295"/>
              <a:gd name="connsiteY5" fmla="*/ 7244 h 10001"/>
              <a:gd name="connsiteX6" fmla="*/ 8198 w 10295"/>
              <a:gd name="connsiteY6" fmla="*/ 9221 h 10001"/>
              <a:gd name="connsiteX7" fmla="*/ 4452 w 10295"/>
              <a:gd name="connsiteY7" fmla="*/ 9763 h 10001"/>
              <a:gd name="connsiteX8" fmla="*/ 3523 w 10295"/>
              <a:gd name="connsiteY8" fmla="*/ 5115 h 10001"/>
              <a:gd name="connsiteX9" fmla="*/ 1058 w 10295"/>
              <a:gd name="connsiteY9" fmla="*/ 3694 h 10001"/>
              <a:gd name="connsiteX10" fmla="*/ 0 w 10295"/>
              <a:gd name="connsiteY10" fmla="*/ 2656 h 10001"/>
              <a:gd name="connsiteX0" fmla="*/ 0 w 10295"/>
              <a:gd name="connsiteY0" fmla="*/ 2656 h 10001"/>
              <a:gd name="connsiteX1" fmla="*/ 965 w 10295"/>
              <a:gd name="connsiteY1" fmla="*/ 1063 h 10001"/>
              <a:gd name="connsiteX2" fmla="*/ 6671 w 10295"/>
              <a:gd name="connsiteY2" fmla="*/ 87 h 10001"/>
              <a:gd name="connsiteX3" fmla="*/ 7148 w 10295"/>
              <a:gd name="connsiteY3" fmla="*/ 3451 h 10001"/>
              <a:gd name="connsiteX4" fmla="*/ 9699 w 10295"/>
              <a:gd name="connsiteY4" fmla="*/ 5492 h 10001"/>
              <a:gd name="connsiteX5" fmla="*/ 9745 w 10295"/>
              <a:gd name="connsiteY5" fmla="*/ 7244 h 10001"/>
              <a:gd name="connsiteX6" fmla="*/ 8198 w 10295"/>
              <a:gd name="connsiteY6" fmla="*/ 9221 h 10001"/>
              <a:gd name="connsiteX7" fmla="*/ 4452 w 10295"/>
              <a:gd name="connsiteY7" fmla="*/ 9763 h 10001"/>
              <a:gd name="connsiteX8" fmla="*/ 3523 w 10295"/>
              <a:gd name="connsiteY8" fmla="*/ 5115 h 10001"/>
              <a:gd name="connsiteX9" fmla="*/ 1058 w 10295"/>
              <a:gd name="connsiteY9" fmla="*/ 3694 h 10001"/>
              <a:gd name="connsiteX10" fmla="*/ 0 w 10295"/>
              <a:gd name="connsiteY10" fmla="*/ 2656 h 10001"/>
              <a:gd name="connsiteX0" fmla="*/ 0 w 10295"/>
              <a:gd name="connsiteY0" fmla="*/ 2248 h 9593"/>
              <a:gd name="connsiteX1" fmla="*/ 965 w 10295"/>
              <a:gd name="connsiteY1" fmla="*/ 655 h 9593"/>
              <a:gd name="connsiteX2" fmla="*/ 5156 w 10295"/>
              <a:gd name="connsiteY2" fmla="*/ 285 h 9593"/>
              <a:gd name="connsiteX3" fmla="*/ 7148 w 10295"/>
              <a:gd name="connsiteY3" fmla="*/ 3043 h 9593"/>
              <a:gd name="connsiteX4" fmla="*/ 9699 w 10295"/>
              <a:gd name="connsiteY4" fmla="*/ 5084 h 9593"/>
              <a:gd name="connsiteX5" fmla="*/ 9745 w 10295"/>
              <a:gd name="connsiteY5" fmla="*/ 6836 h 9593"/>
              <a:gd name="connsiteX6" fmla="*/ 8198 w 10295"/>
              <a:gd name="connsiteY6" fmla="*/ 8813 h 9593"/>
              <a:gd name="connsiteX7" fmla="*/ 4452 w 10295"/>
              <a:gd name="connsiteY7" fmla="*/ 9355 h 9593"/>
              <a:gd name="connsiteX8" fmla="*/ 3523 w 10295"/>
              <a:gd name="connsiteY8" fmla="*/ 4707 h 9593"/>
              <a:gd name="connsiteX9" fmla="*/ 1058 w 10295"/>
              <a:gd name="connsiteY9" fmla="*/ 3286 h 9593"/>
              <a:gd name="connsiteX10" fmla="*/ 0 w 10295"/>
              <a:gd name="connsiteY10" fmla="*/ 2248 h 9593"/>
              <a:gd name="connsiteX0" fmla="*/ 0 w 10000"/>
              <a:gd name="connsiteY0" fmla="*/ 2376 h 10033"/>
              <a:gd name="connsiteX1" fmla="*/ 937 w 10000"/>
              <a:gd name="connsiteY1" fmla="*/ 716 h 10033"/>
              <a:gd name="connsiteX2" fmla="*/ 4722 w 10000"/>
              <a:gd name="connsiteY2" fmla="*/ 263 h 10033"/>
              <a:gd name="connsiteX3" fmla="*/ 6943 w 10000"/>
              <a:gd name="connsiteY3" fmla="*/ 3205 h 10033"/>
              <a:gd name="connsiteX4" fmla="*/ 9421 w 10000"/>
              <a:gd name="connsiteY4" fmla="*/ 5333 h 10033"/>
              <a:gd name="connsiteX5" fmla="*/ 9466 w 10000"/>
              <a:gd name="connsiteY5" fmla="*/ 7159 h 10033"/>
              <a:gd name="connsiteX6" fmla="*/ 7963 w 10000"/>
              <a:gd name="connsiteY6" fmla="*/ 9220 h 10033"/>
              <a:gd name="connsiteX7" fmla="*/ 4324 w 10000"/>
              <a:gd name="connsiteY7" fmla="*/ 9785 h 10033"/>
              <a:gd name="connsiteX8" fmla="*/ 3422 w 10000"/>
              <a:gd name="connsiteY8" fmla="*/ 4940 h 10033"/>
              <a:gd name="connsiteX9" fmla="*/ 1028 w 10000"/>
              <a:gd name="connsiteY9" fmla="*/ 3458 h 10033"/>
              <a:gd name="connsiteX10" fmla="*/ 0 w 10000"/>
              <a:gd name="connsiteY10" fmla="*/ 2376 h 10033"/>
              <a:gd name="connsiteX0" fmla="*/ 0 w 10000"/>
              <a:gd name="connsiteY0" fmla="*/ 2376 h 10033"/>
              <a:gd name="connsiteX1" fmla="*/ 937 w 10000"/>
              <a:gd name="connsiteY1" fmla="*/ 716 h 10033"/>
              <a:gd name="connsiteX2" fmla="*/ 4722 w 10000"/>
              <a:gd name="connsiteY2" fmla="*/ 263 h 10033"/>
              <a:gd name="connsiteX3" fmla="*/ 6943 w 10000"/>
              <a:gd name="connsiteY3" fmla="*/ 3205 h 10033"/>
              <a:gd name="connsiteX4" fmla="*/ 9421 w 10000"/>
              <a:gd name="connsiteY4" fmla="*/ 5333 h 10033"/>
              <a:gd name="connsiteX5" fmla="*/ 9466 w 10000"/>
              <a:gd name="connsiteY5" fmla="*/ 7159 h 10033"/>
              <a:gd name="connsiteX6" fmla="*/ 7963 w 10000"/>
              <a:gd name="connsiteY6" fmla="*/ 9220 h 10033"/>
              <a:gd name="connsiteX7" fmla="*/ 4324 w 10000"/>
              <a:gd name="connsiteY7" fmla="*/ 9785 h 10033"/>
              <a:gd name="connsiteX8" fmla="*/ 3422 w 10000"/>
              <a:gd name="connsiteY8" fmla="*/ 4940 h 10033"/>
              <a:gd name="connsiteX9" fmla="*/ 1028 w 10000"/>
              <a:gd name="connsiteY9" fmla="*/ 3458 h 10033"/>
              <a:gd name="connsiteX10" fmla="*/ 0 w 10000"/>
              <a:gd name="connsiteY10" fmla="*/ 2376 h 10033"/>
              <a:gd name="connsiteX0" fmla="*/ 0 w 10000"/>
              <a:gd name="connsiteY0" fmla="*/ 2376 h 10033"/>
              <a:gd name="connsiteX1" fmla="*/ 937 w 10000"/>
              <a:gd name="connsiteY1" fmla="*/ 716 h 10033"/>
              <a:gd name="connsiteX2" fmla="*/ 4722 w 10000"/>
              <a:gd name="connsiteY2" fmla="*/ 263 h 10033"/>
              <a:gd name="connsiteX3" fmla="*/ 6943 w 10000"/>
              <a:gd name="connsiteY3" fmla="*/ 3205 h 10033"/>
              <a:gd name="connsiteX4" fmla="*/ 9421 w 10000"/>
              <a:gd name="connsiteY4" fmla="*/ 5333 h 10033"/>
              <a:gd name="connsiteX5" fmla="*/ 9466 w 10000"/>
              <a:gd name="connsiteY5" fmla="*/ 7159 h 10033"/>
              <a:gd name="connsiteX6" fmla="*/ 7963 w 10000"/>
              <a:gd name="connsiteY6" fmla="*/ 9220 h 10033"/>
              <a:gd name="connsiteX7" fmla="*/ 4324 w 10000"/>
              <a:gd name="connsiteY7" fmla="*/ 9785 h 10033"/>
              <a:gd name="connsiteX8" fmla="*/ 3422 w 10000"/>
              <a:gd name="connsiteY8" fmla="*/ 4940 h 10033"/>
              <a:gd name="connsiteX9" fmla="*/ 1028 w 10000"/>
              <a:gd name="connsiteY9" fmla="*/ 3458 h 10033"/>
              <a:gd name="connsiteX10" fmla="*/ 0 w 10000"/>
              <a:gd name="connsiteY10" fmla="*/ 2376 h 10033"/>
              <a:gd name="connsiteX0" fmla="*/ 0 w 10000"/>
              <a:gd name="connsiteY0" fmla="*/ 2376 h 10033"/>
              <a:gd name="connsiteX1" fmla="*/ 937 w 10000"/>
              <a:gd name="connsiteY1" fmla="*/ 716 h 10033"/>
              <a:gd name="connsiteX2" fmla="*/ 4722 w 10000"/>
              <a:gd name="connsiteY2" fmla="*/ 263 h 10033"/>
              <a:gd name="connsiteX3" fmla="*/ 6973 w 10000"/>
              <a:gd name="connsiteY3" fmla="*/ 3205 h 10033"/>
              <a:gd name="connsiteX4" fmla="*/ 9421 w 10000"/>
              <a:gd name="connsiteY4" fmla="*/ 5333 h 10033"/>
              <a:gd name="connsiteX5" fmla="*/ 9466 w 10000"/>
              <a:gd name="connsiteY5" fmla="*/ 7159 h 10033"/>
              <a:gd name="connsiteX6" fmla="*/ 7963 w 10000"/>
              <a:gd name="connsiteY6" fmla="*/ 9220 h 10033"/>
              <a:gd name="connsiteX7" fmla="*/ 4324 w 10000"/>
              <a:gd name="connsiteY7" fmla="*/ 9785 h 10033"/>
              <a:gd name="connsiteX8" fmla="*/ 3422 w 10000"/>
              <a:gd name="connsiteY8" fmla="*/ 4940 h 10033"/>
              <a:gd name="connsiteX9" fmla="*/ 1028 w 10000"/>
              <a:gd name="connsiteY9" fmla="*/ 3458 h 10033"/>
              <a:gd name="connsiteX10" fmla="*/ 0 w 10000"/>
              <a:gd name="connsiteY10" fmla="*/ 2376 h 10033"/>
              <a:gd name="connsiteX0" fmla="*/ 0 w 10000"/>
              <a:gd name="connsiteY0" fmla="*/ 2376 h 10033"/>
              <a:gd name="connsiteX1" fmla="*/ 937 w 10000"/>
              <a:gd name="connsiteY1" fmla="*/ 716 h 10033"/>
              <a:gd name="connsiteX2" fmla="*/ 4722 w 10000"/>
              <a:gd name="connsiteY2" fmla="*/ 263 h 10033"/>
              <a:gd name="connsiteX3" fmla="*/ 6973 w 10000"/>
              <a:gd name="connsiteY3" fmla="*/ 3205 h 10033"/>
              <a:gd name="connsiteX4" fmla="*/ 9421 w 10000"/>
              <a:gd name="connsiteY4" fmla="*/ 5333 h 10033"/>
              <a:gd name="connsiteX5" fmla="*/ 9466 w 10000"/>
              <a:gd name="connsiteY5" fmla="*/ 7159 h 10033"/>
              <a:gd name="connsiteX6" fmla="*/ 7963 w 10000"/>
              <a:gd name="connsiteY6" fmla="*/ 9220 h 10033"/>
              <a:gd name="connsiteX7" fmla="*/ 4324 w 10000"/>
              <a:gd name="connsiteY7" fmla="*/ 9785 h 10033"/>
              <a:gd name="connsiteX8" fmla="*/ 3422 w 10000"/>
              <a:gd name="connsiteY8" fmla="*/ 4940 h 10033"/>
              <a:gd name="connsiteX9" fmla="*/ 1028 w 10000"/>
              <a:gd name="connsiteY9" fmla="*/ 3458 h 10033"/>
              <a:gd name="connsiteX10" fmla="*/ 0 w 10000"/>
              <a:gd name="connsiteY10" fmla="*/ 2376 h 10033"/>
              <a:gd name="connsiteX0" fmla="*/ 0 w 10000"/>
              <a:gd name="connsiteY0" fmla="*/ 2376 h 10033"/>
              <a:gd name="connsiteX1" fmla="*/ 937 w 10000"/>
              <a:gd name="connsiteY1" fmla="*/ 716 h 10033"/>
              <a:gd name="connsiteX2" fmla="*/ 4722 w 10000"/>
              <a:gd name="connsiteY2" fmla="*/ 263 h 10033"/>
              <a:gd name="connsiteX3" fmla="*/ 6973 w 10000"/>
              <a:gd name="connsiteY3" fmla="*/ 3205 h 10033"/>
              <a:gd name="connsiteX4" fmla="*/ 9421 w 10000"/>
              <a:gd name="connsiteY4" fmla="*/ 5333 h 10033"/>
              <a:gd name="connsiteX5" fmla="*/ 9466 w 10000"/>
              <a:gd name="connsiteY5" fmla="*/ 7159 h 10033"/>
              <a:gd name="connsiteX6" fmla="*/ 7963 w 10000"/>
              <a:gd name="connsiteY6" fmla="*/ 9220 h 10033"/>
              <a:gd name="connsiteX7" fmla="*/ 4324 w 10000"/>
              <a:gd name="connsiteY7" fmla="*/ 9785 h 10033"/>
              <a:gd name="connsiteX8" fmla="*/ 3422 w 10000"/>
              <a:gd name="connsiteY8" fmla="*/ 4940 h 10033"/>
              <a:gd name="connsiteX9" fmla="*/ 1028 w 10000"/>
              <a:gd name="connsiteY9" fmla="*/ 3458 h 10033"/>
              <a:gd name="connsiteX10" fmla="*/ 0 w 10000"/>
              <a:gd name="connsiteY10" fmla="*/ 2376 h 10033"/>
              <a:gd name="connsiteX0" fmla="*/ 0 w 10000"/>
              <a:gd name="connsiteY0" fmla="*/ 2376 h 10033"/>
              <a:gd name="connsiteX1" fmla="*/ 937 w 10000"/>
              <a:gd name="connsiteY1" fmla="*/ 716 h 10033"/>
              <a:gd name="connsiteX2" fmla="*/ 4722 w 10000"/>
              <a:gd name="connsiteY2" fmla="*/ 263 h 10033"/>
              <a:gd name="connsiteX3" fmla="*/ 6973 w 10000"/>
              <a:gd name="connsiteY3" fmla="*/ 3205 h 10033"/>
              <a:gd name="connsiteX4" fmla="*/ 9421 w 10000"/>
              <a:gd name="connsiteY4" fmla="*/ 5333 h 10033"/>
              <a:gd name="connsiteX5" fmla="*/ 9466 w 10000"/>
              <a:gd name="connsiteY5" fmla="*/ 7159 h 10033"/>
              <a:gd name="connsiteX6" fmla="*/ 7963 w 10000"/>
              <a:gd name="connsiteY6" fmla="*/ 9220 h 10033"/>
              <a:gd name="connsiteX7" fmla="*/ 4324 w 10000"/>
              <a:gd name="connsiteY7" fmla="*/ 9785 h 10033"/>
              <a:gd name="connsiteX8" fmla="*/ 3422 w 10000"/>
              <a:gd name="connsiteY8" fmla="*/ 4940 h 10033"/>
              <a:gd name="connsiteX9" fmla="*/ 1028 w 10000"/>
              <a:gd name="connsiteY9" fmla="*/ 3458 h 10033"/>
              <a:gd name="connsiteX10" fmla="*/ 0 w 10000"/>
              <a:gd name="connsiteY10" fmla="*/ 2376 h 10033"/>
              <a:gd name="connsiteX0" fmla="*/ 0 w 10000"/>
              <a:gd name="connsiteY0" fmla="*/ 2376 h 10033"/>
              <a:gd name="connsiteX1" fmla="*/ 937 w 10000"/>
              <a:gd name="connsiteY1" fmla="*/ 716 h 10033"/>
              <a:gd name="connsiteX2" fmla="*/ 4722 w 10000"/>
              <a:gd name="connsiteY2" fmla="*/ 263 h 10033"/>
              <a:gd name="connsiteX3" fmla="*/ 6973 w 10000"/>
              <a:gd name="connsiteY3" fmla="*/ 3205 h 10033"/>
              <a:gd name="connsiteX4" fmla="*/ 9421 w 10000"/>
              <a:gd name="connsiteY4" fmla="*/ 5333 h 10033"/>
              <a:gd name="connsiteX5" fmla="*/ 9466 w 10000"/>
              <a:gd name="connsiteY5" fmla="*/ 7159 h 10033"/>
              <a:gd name="connsiteX6" fmla="*/ 7963 w 10000"/>
              <a:gd name="connsiteY6" fmla="*/ 9220 h 10033"/>
              <a:gd name="connsiteX7" fmla="*/ 4324 w 10000"/>
              <a:gd name="connsiteY7" fmla="*/ 9785 h 10033"/>
              <a:gd name="connsiteX8" fmla="*/ 3422 w 10000"/>
              <a:gd name="connsiteY8" fmla="*/ 4940 h 10033"/>
              <a:gd name="connsiteX9" fmla="*/ 1028 w 10000"/>
              <a:gd name="connsiteY9" fmla="*/ 3458 h 10033"/>
              <a:gd name="connsiteX10" fmla="*/ 0 w 10000"/>
              <a:gd name="connsiteY10" fmla="*/ 2376 h 10033"/>
              <a:gd name="connsiteX0" fmla="*/ 0 w 10000"/>
              <a:gd name="connsiteY0" fmla="*/ 2376 h 10033"/>
              <a:gd name="connsiteX1" fmla="*/ 937 w 10000"/>
              <a:gd name="connsiteY1" fmla="*/ 716 h 10033"/>
              <a:gd name="connsiteX2" fmla="*/ 4722 w 10000"/>
              <a:gd name="connsiteY2" fmla="*/ 263 h 10033"/>
              <a:gd name="connsiteX3" fmla="*/ 6973 w 10000"/>
              <a:gd name="connsiteY3" fmla="*/ 3205 h 10033"/>
              <a:gd name="connsiteX4" fmla="*/ 9421 w 10000"/>
              <a:gd name="connsiteY4" fmla="*/ 5333 h 10033"/>
              <a:gd name="connsiteX5" fmla="*/ 9466 w 10000"/>
              <a:gd name="connsiteY5" fmla="*/ 7159 h 10033"/>
              <a:gd name="connsiteX6" fmla="*/ 7963 w 10000"/>
              <a:gd name="connsiteY6" fmla="*/ 9220 h 10033"/>
              <a:gd name="connsiteX7" fmla="*/ 4324 w 10000"/>
              <a:gd name="connsiteY7" fmla="*/ 9785 h 10033"/>
              <a:gd name="connsiteX8" fmla="*/ 3422 w 10000"/>
              <a:gd name="connsiteY8" fmla="*/ 4940 h 10033"/>
              <a:gd name="connsiteX9" fmla="*/ 1028 w 10000"/>
              <a:gd name="connsiteY9" fmla="*/ 3458 h 10033"/>
              <a:gd name="connsiteX10" fmla="*/ 0 w 10000"/>
              <a:gd name="connsiteY10" fmla="*/ 2376 h 10033"/>
              <a:gd name="connsiteX0" fmla="*/ 0 w 9995"/>
              <a:gd name="connsiteY0" fmla="*/ 2376 h 10033"/>
              <a:gd name="connsiteX1" fmla="*/ 937 w 9995"/>
              <a:gd name="connsiteY1" fmla="*/ 716 h 10033"/>
              <a:gd name="connsiteX2" fmla="*/ 4722 w 9995"/>
              <a:gd name="connsiteY2" fmla="*/ 263 h 10033"/>
              <a:gd name="connsiteX3" fmla="*/ 6973 w 9995"/>
              <a:gd name="connsiteY3" fmla="*/ 3205 h 10033"/>
              <a:gd name="connsiteX4" fmla="*/ 9406 w 9995"/>
              <a:gd name="connsiteY4" fmla="*/ 5387 h 10033"/>
              <a:gd name="connsiteX5" fmla="*/ 9466 w 9995"/>
              <a:gd name="connsiteY5" fmla="*/ 7159 h 10033"/>
              <a:gd name="connsiteX6" fmla="*/ 7963 w 9995"/>
              <a:gd name="connsiteY6" fmla="*/ 9220 h 10033"/>
              <a:gd name="connsiteX7" fmla="*/ 4324 w 9995"/>
              <a:gd name="connsiteY7" fmla="*/ 9785 h 10033"/>
              <a:gd name="connsiteX8" fmla="*/ 3422 w 9995"/>
              <a:gd name="connsiteY8" fmla="*/ 4940 h 10033"/>
              <a:gd name="connsiteX9" fmla="*/ 1028 w 9995"/>
              <a:gd name="connsiteY9" fmla="*/ 3458 h 10033"/>
              <a:gd name="connsiteX10" fmla="*/ 0 w 9995"/>
              <a:gd name="connsiteY10" fmla="*/ 2376 h 10033"/>
              <a:gd name="connsiteX0" fmla="*/ 0 w 10000"/>
              <a:gd name="connsiteY0" fmla="*/ 2368 h 10000"/>
              <a:gd name="connsiteX1" fmla="*/ 937 w 10000"/>
              <a:gd name="connsiteY1" fmla="*/ 714 h 10000"/>
              <a:gd name="connsiteX2" fmla="*/ 4724 w 10000"/>
              <a:gd name="connsiteY2" fmla="*/ 262 h 10000"/>
              <a:gd name="connsiteX3" fmla="*/ 6976 w 10000"/>
              <a:gd name="connsiteY3" fmla="*/ 3194 h 10000"/>
              <a:gd name="connsiteX4" fmla="*/ 9411 w 10000"/>
              <a:gd name="connsiteY4" fmla="*/ 5369 h 10000"/>
              <a:gd name="connsiteX5" fmla="*/ 9471 w 10000"/>
              <a:gd name="connsiteY5" fmla="*/ 7135 h 10000"/>
              <a:gd name="connsiteX6" fmla="*/ 7967 w 10000"/>
              <a:gd name="connsiteY6" fmla="*/ 9190 h 10000"/>
              <a:gd name="connsiteX7" fmla="*/ 4326 w 10000"/>
              <a:gd name="connsiteY7" fmla="*/ 9753 h 10000"/>
              <a:gd name="connsiteX8" fmla="*/ 3424 w 10000"/>
              <a:gd name="connsiteY8" fmla="*/ 4924 h 10000"/>
              <a:gd name="connsiteX9" fmla="*/ 1029 w 10000"/>
              <a:gd name="connsiteY9" fmla="*/ 3447 h 10000"/>
              <a:gd name="connsiteX10" fmla="*/ 0 w 10000"/>
              <a:gd name="connsiteY10" fmla="*/ 2368 h 10000"/>
              <a:gd name="connsiteX0" fmla="*/ 0 w 10000"/>
              <a:gd name="connsiteY0" fmla="*/ 2368 h 10000"/>
              <a:gd name="connsiteX1" fmla="*/ 937 w 10000"/>
              <a:gd name="connsiteY1" fmla="*/ 714 h 10000"/>
              <a:gd name="connsiteX2" fmla="*/ 4724 w 10000"/>
              <a:gd name="connsiteY2" fmla="*/ 262 h 10000"/>
              <a:gd name="connsiteX3" fmla="*/ 6976 w 10000"/>
              <a:gd name="connsiteY3" fmla="*/ 3194 h 10000"/>
              <a:gd name="connsiteX4" fmla="*/ 9411 w 10000"/>
              <a:gd name="connsiteY4" fmla="*/ 5369 h 10000"/>
              <a:gd name="connsiteX5" fmla="*/ 9471 w 10000"/>
              <a:gd name="connsiteY5" fmla="*/ 7135 h 10000"/>
              <a:gd name="connsiteX6" fmla="*/ 7967 w 10000"/>
              <a:gd name="connsiteY6" fmla="*/ 9190 h 10000"/>
              <a:gd name="connsiteX7" fmla="*/ 4326 w 10000"/>
              <a:gd name="connsiteY7" fmla="*/ 9753 h 10000"/>
              <a:gd name="connsiteX8" fmla="*/ 3424 w 10000"/>
              <a:gd name="connsiteY8" fmla="*/ 4924 h 10000"/>
              <a:gd name="connsiteX9" fmla="*/ 1029 w 10000"/>
              <a:gd name="connsiteY9" fmla="*/ 3447 h 10000"/>
              <a:gd name="connsiteX10" fmla="*/ 0 w 10000"/>
              <a:gd name="connsiteY10" fmla="*/ 2368 h 10000"/>
              <a:gd name="connsiteX0" fmla="*/ 0 w 10000"/>
              <a:gd name="connsiteY0" fmla="*/ 2368 h 10000"/>
              <a:gd name="connsiteX1" fmla="*/ 937 w 10000"/>
              <a:gd name="connsiteY1" fmla="*/ 714 h 10000"/>
              <a:gd name="connsiteX2" fmla="*/ 4724 w 10000"/>
              <a:gd name="connsiteY2" fmla="*/ 262 h 10000"/>
              <a:gd name="connsiteX3" fmla="*/ 6976 w 10000"/>
              <a:gd name="connsiteY3" fmla="*/ 3194 h 10000"/>
              <a:gd name="connsiteX4" fmla="*/ 9411 w 10000"/>
              <a:gd name="connsiteY4" fmla="*/ 5369 h 10000"/>
              <a:gd name="connsiteX5" fmla="*/ 9471 w 10000"/>
              <a:gd name="connsiteY5" fmla="*/ 7135 h 10000"/>
              <a:gd name="connsiteX6" fmla="*/ 7967 w 10000"/>
              <a:gd name="connsiteY6" fmla="*/ 9190 h 10000"/>
              <a:gd name="connsiteX7" fmla="*/ 4326 w 10000"/>
              <a:gd name="connsiteY7" fmla="*/ 9753 h 10000"/>
              <a:gd name="connsiteX8" fmla="*/ 3424 w 10000"/>
              <a:gd name="connsiteY8" fmla="*/ 4924 h 10000"/>
              <a:gd name="connsiteX9" fmla="*/ 1029 w 10000"/>
              <a:gd name="connsiteY9" fmla="*/ 3447 h 10000"/>
              <a:gd name="connsiteX10" fmla="*/ 0 w 10000"/>
              <a:gd name="connsiteY10" fmla="*/ 2368 h 10000"/>
              <a:gd name="connsiteX0" fmla="*/ 0 w 10000"/>
              <a:gd name="connsiteY0" fmla="*/ 2368 h 10000"/>
              <a:gd name="connsiteX1" fmla="*/ 937 w 10000"/>
              <a:gd name="connsiteY1" fmla="*/ 714 h 10000"/>
              <a:gd name="connsiteX2" fmla="*/ 4724 w 10000"/>
              <a:gd name="connsiteY2" fmla="*/ 262 h 10000"/>
              <a:gd name="connsiteX3" fmla="*/ 6976 w 10000"/>
              <a:gd name="connsiteY3" fmla="*/ 3194 h 10000"/>
              <a:gd name="connsiteX4" fmla="*/ 9411 w 10000"/>
              <a:gd name="connsiteY4" fmla="*/ 5369 h 10000"/>
              <a:gd name="connsiteX5" fmla="*/ 9471 w 10000"/>
              <a:gd name="connsiteY5" fmla="*/ 7135 h 10000"/>
              <a:gd name="connsiteX6" fmla="*/ 7967 w 10000"/>
              <a:gd name="connsiteY6" fmla="*/ 9190 h 10000"/>
              <a:gd name="connsiteX7" fmla="*/ 4326 w 10000"/>
              <a:gd name="connsiteY7" fmla="*/ 9753 h 10000"/>
              <a:gd name="connsiteX8" fmla="*/ 3424 w 10000"/>
              <a:gd name="connsiteY8" fmla="*/ 4924 h 10000"/>
              <a:gd name="connsiteX9" fmla="*/ 1029 w 10000"/>
              <a:gd name="connsiteY9" fmla="*/ 3447 h 10000"/>
              <a:gd name="connsiteX10" fmla="*/ 0 w 10000"/>
              <a:gd name="connsiteY10" fmla="*/ 2368 h 10000"/>
              <a:gd name="connsiteX0" fmla="*/ 0 w 9920"/>
              <a:gd name="connsiteY0" fmla="*/ 2368 h 10000"/>
              <a:gd name="connsiteX1" fmla="*/ 937 w 9920"/>
              <a:gd name="connsiteY1" fmla="*/ 714 h 10000"/>
              <a:gd name="connsiteX2" fmla="*/ 4724 w 9920"/>
              <a:gd name="connsiteY2" fmla="*/ 262 h 10000"/>
              <a:gd name="connsiteX3" fmla="*/ 6976 w 9920"/>
              <a:gd name="connsiteY3" fmla="*/ 3194 h 10000"/>
              <a:gd name="connsiteX4" fmla="*/ 9411 w 9920"/>
              <a:gd name="connsiteY4" fmla="*/ 5369 h 10000"/>
              <a:gd name="connsiteX5" fmla="*/ 9351 w 9920"/>
              <a:gd name="connsiteY5" fmla="*/ 7363 h 10000"/>
              <a:gd name="connsiteX6" fmla="*/ 7967 w 9920"/>
              <a:gd name="connsiteY6" fmla="*/ 9190 h 10000"/>
              <a:gd name="connsiteX7" fmla="*/ 4326 w 9920"/>
              <a:gd name="connsiteY7" fmla="*/ 9753 h 10000"/>
              <a:gd name="connsiteX8" fmla="*/ 3424 w 9920"/>
              <a:gd name="connsiteY8" fmla="*/ 4924 h 10000"/>
              <a:gd name="connsiteX9" fmla="*/ 1029 w 9920"/>
              <a:gd name="connsiteY9" fmla="*/ 3447 h 10000"/>
              <a:gd name="connsiteX10" fmla="*/ 0 w 9920"/>
              <a:gd name="connsiteY10" fmla="*/ 2368 h 10000"/>
              <a:gd name="connsiteX0" fmla="*/ 0 w 9630"/>
              <a:gd name="connsiteY0" fmla="*/ 2368 h 10000"/>
              <a:gd name="connsiteX1" fmla="*/ 945 w 9630"/>
              <a:gd name="connsiteY1" fmla="*/ 714 h 10000"/>
              <a:gd name="connsiteX2" fmla="*/ 4762 w 9630"/>
              <a:gd name="connsiteY2" fmla="*/ 262 h 10000"/>
              <a:gd name="connsiteX3" fmla="*/ 7032 w 9630"/>
              <a:gd name="connsiteY3" fmla="*/ 3194 h 10000"/>
              <a:gd name="connsiteX4" fmla="*/ 9487 w 9630"/>
              <a:gd name="connsiteY4" fmla="*/ 5369 h 10000"/>
              <a:gd name="connsiteX5" fmla="*/ 9426 w 9630"/>
              <a:gd name="connsiteY5" fmla="*/ 7363 h 10000"/>
              <a:gd name="connsiteX6" fmla="*/ 8031 w 9630"/>
              <a:gd name="connsiteY6" fmla="*/ 9190 h 10000"/>
              <a:gd name="connsiteX7" fmla="*/ 4361 w 9630"/>
              <a:gd name="connsiteY7" fmla="*/ 9753 h 10000"/>
              <a:gd name="connsiteX8" fmla="*/ 3452 w 9630"/>
              <a:gd name="connsiteY8" fmla="*/ 4924 h 10000"/>
              <a:gd name="connsiteX9" fmla="*/ 1037 w 9630"/>
              <a:gd name="connsiteY9" fmla="*/ 3447 h 10000"/>
              <a:gd name="connsiteX10" fmla="*/ 0 w 9630"/>
              <a:gd name="connsiteY10" fmla="*/ 2368 h 10000"/>
              <a:gd name="connsiteX0" fmla="*/ 0 w 10121"/>
              <a:gd name="connsiteY0" fmla="*/ 2368 h 10000"/>
              <a:gd name="connsiteX1" fmla="*/ 981 w 10121"/>
              <a:gd name="connsiteY1" fmla="*/ 714 h 10000"/>
              <a:gd name="connsiteX2" fmla="*/ 4945 w 10121"/>
              <a:gd name="connsiteY2" fmla="*/ 262 h 10000"/>
              <a:gd name="connsiteX3" fmla="*/ 7302 w 10121"/>
              <a:gd name="connsiteY3" fmla="*/ 3194 h 10000"/>
              <a:gd name="connsiteX4" fmla="*/ 9852 w 10121"/>
              <a:gd name="connsiteY4" fmla="*/ 5369 h 10000"/>
              <a:gd name="connsiteX5" fmla="*/ 10056 w 10121"/>
              <a:gd name="connsiteY5" fmla="*/ 7470 h 10000"/>
              <a:gd name="connsiteX6" fmla="*/ 8340 w 10121"/>
              <a:gd name="connsiteY6" fmla="*/ 9190 h 10000"/>
              <a:gd name="connsiteX7" fmla="*/ 4529 w 10121"/>
              <a:gd name="connsiteY7" fmla="*/ 9753 h 10000"/>
              <a:gd name="connsiteX8" fmla="*/ 3585 w 10121"/>
              <a:gd name="connsiteY8" fmla="*/ 4924 h 10000"/>
              <a:gd name="connsiteX9" fmla="*/ 1077 w 10121"/>
              <a:gd name="connsiteY9" fmla="*/ 3447 h 10000"/>
              <a:gd name="connsiteX10" fmla="*/ 0 w 10121"/>
              <a:gd name="connsiteY10" fmla="*/ 2368 h 10000"/>
              <a:gd name="connsiteX0" fmla="*/ 0 w 10000"/>
              <a:gd name="connsiteY0" fmla="*/ 2368 h 10000"/>
              <a:gd name="connsiteX1" fmla="*/ 981 w 10000"/>
              <a:gd name="connsiteY1" fmla="*/ 714 h 10000"/>
              <a:gd name="connsiteX2" fmla="*/ 4945 w 10000"/>
              <a:gd name="connsiteY2" fmla="*/ 262 h 10000"/>
              <a:gd name="connsiteX3" fmla="*/ 7302 w 10000"/>
              <a:gd name="connsiteY3" fmla="*/ 3194 h 10000"/>
              <a:gd name="connsiteX4" fmla="*/ 9852 w 10000"/>
              <a:gd name="connsiteY4" fmla="*/ 5369 h 10000"/>
              <a:gd name="connsiteX5" fmla="*/ 9788 w 10000"/>
              <a:gd name="connsiteY5" fmla="*/ 7390 h 10000"/>
              <a:gd name="connsiteX6" fmla="*/ 8340 w 10000"/>
              <a:gd name="connsiteY6" fmla="*/ 9190 h 10000"/>
              <a:gd name="connsiteX7" fmla="*/ 4529 w 10000"/>
              <a:gd name="connsiteY7" fmla="*/ 9753 h 10000"/>
              <a:gd name="connsiteX8" fmla="*/ 3585 w 10000"/>
              <a:gd name="connsiteY8" fmla="*/ 4924 h 10000"/>
              <a:gd name="connsiteX9" fmla="*/ 1077 w 10000"/>
              <a:gd name="connsiteY9" fmla="*/ 3447 h 10000"/>
              <a:gd name="connsiteX10" fmla="*/ 0 w 10000"/>
              <a:gd name="connsiteY10" fmla="*/ 2368 h 10000"/>
              <a:gd name="connsiteX0" fmla="*/ 0 w 10000"/>
              <a:gd name="connsiteY0" fmla="*/ 2368 h 10000"/>
              <a:gd name="connsiteX1" fmla="*/ 981 w 10000"/>
              <a:gd name="connsiteY1" fmla="*/ 714 h 10000"/>
              <a:gd name="connsiteX2" fmla="*/ 4945 w 10000"/>
              <a:gd name="connsiteY2" fmla="*/ 262 h 10000"/>
              <a:gd name="connsiteX3" fmla="*/ 7302 w 10000"/>
              <a:gd name="connsiteY3" fmla="*/ 3194 h 10000"/>
              <a:gd name="connsiteX4" fmla="*/ 9852 w 10000"/>
              <a:gd name="connsiteY4" fmla="*/ 5369 h 10000"/>
              <a:gd name="connsiteX5" fmla="*/ 9788 w 10000"/>
              <a:gd name="connsiteY5" fmla="*/ 7390 h 10000"/>
              <a:gd name="connsiteX6" fmla="*/ 8340 w 10000"/>
              <a:gd name="connsiteY6" fmla="*/ 9190 h 10000"/>
              <a:gd name="connsiteX7" fmla="*/ 4529 w 10000"/>
              <a:gd name="connsiteY7" fmla="*/ 9753 h 10000"/>
              <a:gd name="connsiteX8" fmla="*/ 3585 w 10000"/>
              <a:gd name="connsiteY8" fmla="*/ 4924 h 10000"/>
              <a:gd name="connsiteX9" fmla="*/ 1077 w 10000"/>
              <a:gd name="connsiteY9" fmla="*/ 3447 h 10000"/>
              <a:gd name="connsiteX10" fmla="*/ 0 w 10000"/>
              <a:gd name="connsiteY10" fmla="*/ 2368 h 10000"/>
              <a:gd name="connsiteX0" fmla="*/ 0 w 9988"/>
              <a:gd name="connsiteY0" fmla="*/ 2368 h 10000"/>
              <a:gd name="connsiteX1" fmla="*/ 981 w 9988"/>
              <a:gd name="connsiteY1" fmla="*/ 714 h 10000"/>
              <a:gd name="connsiteX2" fmla="*/ 4945 w 9988"/>
              <a:gd name="connsiteY2" fmla="*/ 262 h 10000"/>
              <a:gd name="connsiteX3" fmla="*/ 7302 w 9988"/>
              <a:gd name="connsiteY3" fmla="*/ 3194 h 10000"/>
              <a:gd name="connsiteX4" fmla="*/ 9836 w 9988"/>
              <a:gd name="connsiteY4" fmla="*/ 5369 h 10000"/>
              <a:gd name="connsiteX5" fmla="*/ 9788 w 9988"/>
              <a:gd name="connsiteY5" fmla="*/ 7390 h 10000"/>
              <a:gd name="connsiteX6" fmla="*/ 8340 w 9988"/>
              <a:gd name="connsiteY6" fmla="*/ 9190 h 10000"/>
              <a:gd name="connsiteX7" fmla="*/ 4529 w 9988"/>
              <a:gd name="connsiteY7" fmla="*/ 9753 h 10000"/>
              <a:gd name="connsiteX8" fmla="*/ 3585 w 9988"/>
              <a:gd name="connsiteY8" fmla="*/ 4924 h 10000"/>
              <a:gd name="connsiteX9" fmla="*/ 1077 w 9988"/>
              <a:gd name="connsiteY9" fmla="*/ 3447 h 10000"/>
              <a:gd name="connsiteX10" fmla="*/ 0 w 9988"/>
              <a:gd name="connsiteY10" fmla="*/ 2368 h 10000"/>
              <a:gd name="connsiteX0" fmla="*/ 0 w 10007"/>
              <a:gd name="connsiteY0" fmla="*/ 2368 h 10000"/>
              <a:gd name="connsiteX1" fmla="*/ 982 w 10007"/>
              <a:gd name="connsiteY1" fmla="*/ 714 h 10000"/>
              <a:gd name="connsiteX2" fmla="*/ 4951 w 10007"/>
              <a:gd name="connsiteY2" fmla="*/ 262 h 10000"/>
              <a:gd name="connsiteX3" fmla="*/ 7311 w 10007"/>
              <a:gd name="connsiteY3" fmla="*/ 3194 h 10000"/>
              <a:gd name="connsiteX4" fmla="*/ 9848 w 10007"/>
              <a:gd name="connsiteY4" fmla="*/ 5369 h 10000"/>
              <a:gd name="connsiteX5" fmla="*/ 9800 w 10007"/>
              <a:gd name="connsiteY5" fmla="*/ 7390 h 10000"/>
              <a:gd name="connsiteX6" fmla="*/ 8350 w 10007"/>
              <a:gd name="connsiteY6" fmla="*/ 9190 h 10000"/>
              <a:gd name="connsiteX7" fmla="*/ 4534 w 10007"/>
              <a:gd name="connsiteY7" fmla="*/ 9753 h 10000"/>
              <a:gd name="connsiteX8" fmla="*/ 3589 w 10007"/>
              <a:gd name="connsiteY8" fmla="*/ 4924 h 10000"/>
              <a:gd name="connsiteX9" fmla="*/ 1078 w 10007"/>
              <a:gd name="connsiteY9" fmla="*/ 3447 h 10000"/>
              <a:gd name="connsiteX10" fmla="*/ 0 w 10007"/>
              <a:gd name="connsiteY10" fmla="*/ 2368 h 10000"/>
              <a:gd name="connsiteX0" fmla="*/ 0 w 10000"/>
              <a:gd name="connsiteY0" fmla="*/ 2368 h 10000"/>
              <a:gd name="connsiteX1" fmla="*/ 982 w 10000"/>
              <a:gd name="connsiteY1" fmla="*/ 714 h 10000"/>
              <a:gd name="connsiteX2" fmla="*/ 4951 w 10000"/>
              <a:gd name="connsiteY2" fmla="*/ 262 h 10000"/>
              <a:gd name="connsiteX3" fmla="*/ 7311 w 10000"/>
              <a:gd name="connsiteY3" fmla="*/ 3194 h 10000"/>
              <a:gd name="connsiteX4" fmla="*/ 9848 w 10000"/>
              <a:gd name="connsiteY4" fmla="*/ 5369 h 10000"/>
              <a:gd name="connsiteX5" fmla="*/ 9800 w 10000"/>
              <a:gd name="connsiteY5" fmla="*/ 7390 h 10000"/>
              <a:gd name="connsiteX6" fmla="*/ 8350 w 10000"/>
              <a:gd name="connsiteY6" fmla="*/ 9190 h 10000"/>
              <a:gd name="connsiteX7" fmla="*/ 4534 w 10000"/>
              <a:gd name="connsiteY7" fmla="*/ 9753 h 10000"/>
              <a:gd name="connsiteX8" fmla="*/ 3589 w 10000"/>
              <a:gd name="connsiteY8" fmla="*/ 4924 h 10000"/>
              <a:gd name="connsiteX9" fmla="*/ 1078 w 10000"/>
              <a:gd name="connsiteY9" fmla="*/ 3447 h 10000"/>
              <a:gd name="connsiteX10" fmla="*/ 0 w 10000"/>
              <a:gd name="connsiteY10" fmla="*/ 2368 h 10000"/>
              <a:gd name="connsiteX0" fmla="*/ 0 w 10017"/>
              <a:gd name="connsiteY0" fmla="*/ 2368 h 10000"/>
              <a:gd name="connsiteX1" fmla="*/ 982 w 10017"/>
              <a:gd name="connsiteY1" fmla="*/ 714 h 10000"/>
              <a:gd name="connsiteX2" fmla="*/ 4951 w 10017"/>
              <a:gd name="connsiteY2" fmla="*/ 262 h 10000"/>
              <a:gd name="connsiteX3" fmla="*/ 7311 w 10017"/>
              <a:gd name="connsiteY3" fmla="*/ 3194 h 10000"/>
              <a:gd name="connsiteX4" fmla="*/ 9848 w 10017"/>
              <a:gd name="connsiteY4" fmla="*/ 5369 h 10000"/>
              <a:gd name="connsiteX5" fmla="*/ 9800 w 10017"/>
              <a:gd name="connsiteY5" fmla="*/ 7390 h 10000"/>
              <a:gd name="connsiteX6" fmla="*/ 8350 w 10017"/>
              <a:gd name="connsiteY6" fmla="*/ 9190 h 10000"/>
              <a:gd name="connsiteX7" fmla="*/ 4534 w 10017"/>
              <a:gd name="connsiteY7" fmla="*/ 9753 h 10000"/>
              <a:gd name="connsiteX8" fmla="*/ 3589 w 10017"/>
              <a:gd name="connsiteY8" fmla="*/ 4924 h 10000"/>
              <a:gd name="connsiteX9" fmla="*/ 1078 w 10017"/>
              <a:gd name="connsiteY9" fmla="*/ 3447 h 10000"/>
              <a:gd name="connsiteX10" fmla="*/ 0 w 10017"/>
              <a:gd name="connsiteY10" fmla="*/ 2368 h 10000"/>
              <a:gd name="connsiteX0" fmla="*/ 0 w 10003"/>
              <a:gd name="connsiteY0" fmla="*/ 2368 h 10000"/>
              <a:gd name="connsiteX1" fmla="*/ 982 w 10003"/>
              <a:gd name="connsiteY1" fmla="*/ 714 h 10000"/>
              <a:gd name="connsiteX2" fmla="*/ 4951 w 10003"/>
              <a:gd name="connsiteY2" fmla="*/ 262 h 10000"/>
              <a:gd name="connsiteX3" fmla="*/ 7311 w 10003"/>
              <a:gd name="connsiteY3" fmla="*/ 3194 h 10000"/>
              <a:gd name="connsiteX4" fmla="*/ 9848 w 10003"/>
              <a:gd name="connsiteY4" fmla="*/ 5369 h 10000"/>
              <a:gd name="connsiteX5" fmla="*/ 9800 w 10003"/>
              <a:gd name="connsiteY5" fmla="*/ 7390 h 10000"/>
              <a:gd name="connsiteX6" fmla="*/ 8350 w 10003"/>
              <a:gd name="connsiteY6" fmla="*/ 9190 h 10000"/>
              <a:gd name="connsiteX7" fmla="*/ 4534 w 10003"/>
              <a:gd name="connsiteY7" fmla="*/ 9753 h 10000"/>
              <a:gd name="connsiteX8" fmla="*/ 3589 w 10003"/>
              <a:gd name="connsiteY8" fmla="*/ 4924 h 10000"/>
              <a:gd name="connsiteX9" fmla="*/ 1078 w 10003"/>
              <a:gd name="connsiteY9" fmla="*/ 3447 h 10000"/>
              <a:gd name="connsiteX10" fmla="*/ 0 w 10003"/>
              <a:gd name="connsiteY10" fmla="*/ 2368 h 10000"/>
              <a:gd name="connsiteX0" fmla="*/ 0 w 10003"/>
              <a:gd name="connsiteY0" fmla="*/ 2368 h 10000"/>
              <a:gd name="connsiteX1" fmla="*/ 982 w 10003"/>
              <a:gd name="connsiteY1" fmla="*/ 714 h 10000"/>
              <a:gd name="connsiteX2" fmla="*/ 4951 w 10003"/>
              <a:gd name="connsiteY2" fmla="*/ 262 h 10000"/>
              <a:gd name="connsiteX3" fmla="*/ 7311 w 10003"/>
              <a:gd name="connsiteY3" fmla="*/ 3194 h 10000"/>
              <a:gd name="connsiteX4" fmla="*/ 9848 w 10003"/>
              <a:gd name="connsiteY4" fmla="*/ 5369 h 10000"/>
              <a:gd name="connsiteX5" fmla="*/ 9800 w 10003"/>
              <a:gd name="connsiteY5" fmla="*/ 7390 h 10000"/>
              <a:gd name="connsiteX6" fmla="*/ 8350 w 10003"/>
              <a:gd name="connsiteY6" fmla="*/ 9190 h 10000"/>
              <a:gd name="connsiteX7" fmla="*/ 4534 w 10003"/>
              <a:gd name="connsiteY7" fmla="*/ 9753 h 10000"/>
              <a:gd name="connsiteX8" fmla="*/ 3589 w 10003"/>
              <a:gd name="connsiteY8" fmla="*/ 4924 h 10000"/>
              <a:gd name="connsiteX9" fmla="*/ 1078 w 10003"/>
              <a:gd name="connsiteY9" fmla="*/ 3447 h 10000"/>
              <a:gd name="connsiteX10" fmla="*/ 0 w 10003"/>
              <a:gd name="connsiteY10" fmla="*/ 2368 h 10000"/>
              <a:gd name="connsiteX0" fmla="*/ 0 w 10003"/>
              <a:gd name="connsiteY0" fmla="*/ 2368 h 10000"/>
              <a:gd name="connsiteX1" fmla="*/ 982 w 10003"/>
              <a:gd name="connsiteY1" fmla="*/ 714 h 10000"/>
              <a:gd name="connsiteX2" fmla="*/ 4951 w 10003"/>
              <a:gd name="connsiteY2" fmla="*/ 262 h 10000"/>
              <a:gd name="connsiteX3" fmla="*/ 7311 w 10003"/>
              <a:gd name="connsiteY3" fmla="*/ 3194 h 10000"/>
              <a:gd name="connsiteX4" fmla="*/ 9848 w 10003"/>
              <a:gd name="connsiteY4" fmla="*/ 5369 h 10000"/>
              <a:gd name="connsiteX5" fmla="*/ 9800 w 10003"/>
              <a:gd name="connsiteY5" fmla="*/ 7390 h 10000"/>
              <a:gd name="connsiteX6" fmla="*/ 8366 w 10003"/>
              <a:gd name="connsiteY6" fmla="*/ 9230 h 10000"/>
              <a:gd name="connsiteX7" fmla="*/ 4534 w 10003"/>
              <a:gd name="connsiteY7" fmla="*/ 9753 h 10000"/>
              <a:gd name="connsiteX8" fmla="*/ 3589 w 10003"/>
              <a:gd name="connsiteY8" fmla="*/ 4924 h 10000"/>
              <a:gd name="connsiteX9" fmla="*/ 1078 w 10003"/>
              <a:gd name="connsiteY9" fmla="*/ 3447 h 10000"/>
              <a:gd name="connsiteX10" fmla="*/ 0 w 10003"/>
              <a:gd name="connsiteY10" fmla="*/ 2368 h 10000"/>
              <a:gd name="connsiteX0" fmla="*/ 0 w 10003"/>
              <a:gd name="connsiteY0" fmla="*/ 2368 h 10000"/>
              <a:gd name="connsiteX1" fmla="*/ 982 w 10003"/>
              <a:gd name="connsiteY1" fmla="*/ 714 h 10000"/>
              <a:gd name="connsiteX2" fmla="*/ 4951 w 10003"/>
              <a:gd name="connsiteY2" fmla="*/ 262 h 10000"/>
              <a:gd name="connsiteX3" fmla="*/ 7311 w 10003"/>
              <a:gd name="connsiteY3" fmla="*/ 3194 h 10000"/>
              <a:gd name="connsiteX4" fmla="*/ 9848 w 10003"/>
              <a:gd name="connsiteY4" fmla="*/ 5369 h 10000"/>
              <a:gd name="connsiteX5" fmla="*/ 9800 w 10003"/>
              <a:gd name="connsiteY5" fmla="*/ 7390 h 10000"/>
              <a:gd name="connsiteX6" fmla="*/ 8382 w 10003"/>
              <a:gd name="connsiteY6" fmla="*/ 9243 h 10000"/>
              <a:gd name="connsiteX7" fmla="*/ 4534 w 10003"/>
              <a:gd name="connsiteY7" fmla="*/ 9753 h 10000"/>
              <a:gd name="connsiteX8" fmla="*/ 3589 w 10003"/>
              <a:gd name="connsiteY8" fmla="*/ 4924 h 10000"/>
              <a:gd name="connsiteX9" fmla="*/ 1078 w 10003"/>
              <a:gd name="connsiteY9" fmla="*/ 3447 h 10000"/>
              <a:gd name="connsiteX10" fmla="*/ 0 w 10003"/>
              <a:gd name="connsiteY10" fmla="*/ 2368 h 10000"/>
              <a:gd name="connsiteX0" fmla="*/ 0 w 10003"/>
              <a:gd name="connsiteY0" fmla="*/ 2368 h 10000"/>
              <a:gd name="connsiteX1" fmla="*/ 982 w 10003"/>
              <a:gd name="connsiteY1" fmla="*/ 714 h 10000"/>
              <a:gd name="connsiteX2" fmla="*/ 4951 w 10003"/>
              <a:gd name="connsiteY2" fmla="*/ 262 h 10000"/>
              <a:gd name="connsiteX3" fmla="*/ 7311 w 10003"/>
              <a:gd name="connsiteY3" fmla="*/ 3194 h 10000"/>
              <a:gd name="connsiteX4" fmla="*/ 9848 w 10003"/>
              <a:gd name="connsiteY4" fmla="*/ 5369 h 10000"/>
              <a:gd name="connsiteX5" fmla="*/ 9800 w 10003"/>
              <a:gd name="connsiteY5" fmla="*/ 7390 h 10000"/>
              <a:gd name="connsiteX6" fmla="*/ 8382 w 10003"/>
              <a:gd name="connsiteY6" fmla="*/ 9243 h 10000"/>
              <a:gd name="connsiteX7" fmla="*/ 4534 w 10003"/>
              <a:gd name="connsiteY7" fmla="*/ 9753 h 10000"/>
              <a:gd name="connsiteX8" fmla="*/ 3589 w 10003"/>
              <a:gd name="connsiteY8" fmla="*/ 4924 h 10000"/>
              <a:gd name="connsiteX9" fmla="*/ 1078 w 10003"/>
              <a:gd name="connsiteY9" fmla="*/ 3447 h 10000"/>
              <a:gd name="connsiteX10" fmla="*/ 0 w 10003"/>
              <a:gd name="connsiteY10" fmla="*/ 2368 h 10000"/>
              <a:gd name="connsiteX0" fmla="*/ 0 w 10003"/>
              <a:gd name="connsiteY0" fmla="*/ 2368 h 10000"/>
              <a:gd name="connsiteX1" fmla="*/ 982 w 10003"/>
              <a:gd name="connsiteY1" fmla="*/ 714 h 10000"/>
              <a:gd name="connsiteX2" fmla="*/ 4951 w 10003"/>
              <a:gd name="connsiteY2" fmla="*/ 262 h 10000"/>
              <a:gd name="connsiteX3" fmla="*/ 7311 w 10003"/>
              <a:gd name="connsiteY3" fmla="*/ 3194 h 10000"/>
              <a:gd name="connsiteX4" fmla="*/ 9848 w 10003"/>
              <a:gd name="connsiteY4" fmla="*/ 5369 h 10000"/>
              <a:gd name="connsiteX5" fmla="*/ 9800 w 10003"/>
              <a:gd name="connsiteY5" fmla="*/ 7390 h 10000"/>
              <a:gd name="connsiteX6" fmla="*/ 8382 w 10003"/>
              <a:gd name="connsiteY6" fmla="*/ 9243 h 10000"/>
              <a:gd name="connsiteX7" fmla="*/ 4534 w 10003"/>
              <a:gd name="connsiteY7" fmla="*/ 9753 h 10000"/>
              <a:gd name="connsiteX8" fmla="*/ 3589 w 10003"/>
              <a:gd name="connsiteY8" fmla="*/ 4924 h 10000"/>
              <a:gd name="connsiteX9" fmla="*/ 1078 w 10003"/>
              <a:gd name="connsiteY9" fmla="*/ 3447 h 10000"/>
              <a:gd name="connsiteX10" fmla="*/ 0 w 10003"/>
              <a:gd name="connsiteY10" fmla="*/ 2368 h 10000"/>
              <a:gd name="connsiteX0" fmla="*/ 0 w 10003"/>
              <a:gd name="connsiteY0" fmla="*/ 2368 h 10000"/>
              <a:gd name="connsiteX1" fmla="*/ 982 w 10003"/>
              <a:gd name="connsiteY1" fmla="*/ 714 h 10000"/>
              <a:gd name="connsiteX2" fmla="*/ 4951 w 10003"/>
              <a:gd name="connsiteY2" fmla="*/ 262 h 10000"/>
              <a:gd name="connsiteX3" fmla="*/ 7311 w 10003"/>
              <a:gd name="connsiteY3" fmla="*/ 3194 h 10000"/>
              <a:gd name="connsiteX4" fmla="*/ 9848 w 10003"/>
              <a:gd name="connsiteY4" fmla="*/ 5369 h 10000"/>
              <a:gd name="connsiteX5" fmla="*/ 9800 w 10003"/>
              <a:gd name="connsiteY5" fmla="*/ 7390 h 10000"/>
              <a:gd name="connsiteX6" fmla="*/ 8382 w 10003"/>
              <a:gd name="connsiteY6" fmla="*/ 9243 h 10000"/>
              <a:gd name="connsiteX7" fmla="*/ 4534 w 10003"/>
              <a:gd name="connsiteY7" fmla="*/ 9753 h 10000"/>
              <a:gd name="connsiteX8" fmla="*/ 3589 w 10003"/>
              <a:gd name="connsiteY8" fmla="*/ 4924 h 10000"/>
              <a:gd name="connsiteX9" fmla="*/ 1078 w 10003"/>
              <a:gd name="connsiteY9" fmla="*/ 3447 h 10000"/>
              <a:gd name="connsiteX10" fmla="*/ 0 w 10003"/>
              <a:gd name="connsiteY10" fmla="*/ 2368 h 10000"/>
              <a:gd name="connsiteX0" fmla="*/ 0 w 10003"/>
              <a:gd name="connsiteY0" fmla="*/ 2368 h 10052"/>
              <a:gd name="connsiteX1" fmla="*/ 982 w 10003"/>
              <a:gd name="connsiteY1" fmla="*/ 714 h 10052"/>
              <a:gd name="connsiteX2" fmla="*/ 4951 w 10003"/>
              <a:gd name="connsiteY2" fmla="*/ 262 h 10052"/>
              <a:gd name="connsiteX3" fmla="*/ 7311 w 10003"/>
              <a:gd name="connsiteY3" fmla="*/ 3194 h 10052"/>
              <a:gd name="connsiteX4" fmla="*/ 9848 w 10003"/>
              <a:gd name="connsiteY4" fmla="*/ 5369 h 10052"/>
              <a:gd name="connsiteX5" fmla="*/ 9800 w 10003"/>
              <a:gd name="connsiteY5" fmla="*/ 7390 h 10052"/>
              <a:gd name="connsiteX6" fmla="*/ 8382 w 10003"/>
              <a:gd name="connsiteY6" fmla="*/ 9243 h 10052"/>
              <a:gd name="connsiteX7" fmla="*/ 4802 w 10003"/>
              <a:gd name="connsiteY7" fmla="*/ 9807 h 10052"/>
              <a:gd name="connsiteX8" fmla="*/ 3589 w 10003"/>
              <a:gd name="connsiteY8" fmla="*/ 4924 h 10052"/>
              <a:gd name="connsiteX9" fmla="*/ 1078 w 10003"/>
              <a:gd name="connsiteY9" fmla="*/ 3447 h 10052"/>
              <a:gd name="connsiteX10" fmla="*/ 0 w 10003"/>
              <a:gd name="connsiteY10" fmla="*/ 2368 h 10052"/>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589 w 10003"/>
              <a:gd name="connsiteY8" fmla="*/ 4924 h 10119"/>
              <a:gd name="connsiteX9" fmla="*/ 1078 w 10003"/>
              <a:gd name="connsiteY9" fmla="*/ 3447 h 10119"/>
              <a:gd name="connsiteX10" fmla="*/ 0 w 10003"/>
              <a:gd name="connsiteY10"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589 w 10003"/>
              <a:gd name="connsiteY8" fmla="*/ 4924 h 10119"/>
              <a:gd name="connsiteX9" fmla="*/ 1078 w 10003"/>
              <a:gd name="connsiteY9" fmla="*/ 3447 h 10119"/>
              <a:gd name="connsiteX10" fmla="*/ 0 w 10003"/>
              <a:gd name="connsiteY10"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589 w 10003"/>
              <a:gd name="connsiteY8" fmla="*/ 4924 h 10119"/>
              <a:gd name="connsiteX9" fmla="*/ 1078 w 10003"/>
              <a:gd name="connsiteY9" fmla="*/ 3447 h 10119"/>
              <a:gd name="connsiteX10" fmla="*/ 0 w 10003"/>
              <a:gd name="connsiteY10"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4303 w 10003"/>
              <a:gd name="connsiteY8" fmla="*/ 7441 h 10119"/>
              <a:gd name="connsiteX9" fmla="*/ 3589 w 10003"/>
              <a:gd name="connsiteY9" fmla="*/ 4924 h 10119"/>
              <a:gd name="connsiteX10" fmla="*/ 1078 w 10003"/>
              <a:gd name="connsiteY10" fmla="*/ 3447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451 w 10003"/>
              <a:gd name="connsiteY8" fmla="*/ 7669 h 10119"/>
              <a:gd name="connsiteX9" fmla="*/ 3589 w 10003"/>
              <a:gd name="connsiteY9" fmla="*/ 4924 h 10119"/>
              <a:gd name="connsiteX10" fmla="*/ 1078 w 10003"/>
              <a:gd name="connsiteY10" fmla="*/ 3447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561 w 10003"/>
              <a:gd name="connsiteY8" fmla="*/ 7803 h 10119"/>
              <a:gd name="connsiteX9" fmla="*/ 3589 w 10003"/>
              <a:gd name="connsiteY9" fmla="*/ 4924 h 10119"/>
              <a:gd name="connsiteX10" fmla="*/ 1078 w 10003"/>
              <a:gd name="connsiteY10" fmla="*/ 3447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545 w 10003"/>
              <a:gd name="connsiteY8" fmla="*/ 7803 h 10119"/>
              <a:gd name="connsiteX9" fmla="*/ 3589 w 10003"/>
              <a:gd name="connsiteY9" fmla="*/ 4924 h 10119"/>
              <a:gd name="connsiteX10" fmla="*/ 1078 w 10003"/>
              <a:gd name="connsiteY10" fmla="*/ 3447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545 w 10003"/>
              <a:gd name="connsiteY8" fmla="*/ 7803 h 10119"/>
              <a:gd name="connsiteX9" fmla="*/ 3589 w 10003"/>
              <a:gd name="connsiteY9" fmla="*/ 4924 h 10119"/>
              <a:gd name="connsiteX10" fmla="*/ 1078 w 10003"/>
              <a:gd name="connsiteY10" fmla="*/ 3447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119 w 10003"/>
              <a:gd name="connsiteY8" fmla="*/ 7642 h 10119"/>
              <a:gd name="connsiteX9" fmla="*/ 3589 w 10003"/>
              <a:gd name="connsiteY9" fmla="*/ 4924 h 10119"/>
              <a:gd name="connsiteX10" fmla="*/ 1078 w 10003"/>
              <a:gd name="connsiteY10" fmla="*/ 3447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514 w 10003"/>
              <a:gd name="connsiteY8" fmla="*/ 7682 h 10119"/>
              <a:gd name="connsiteX9" fmla="*/ 3589 w 10003"/>
              <a:gd name="connsiteY9" fmla="*/ 4924 h 10119"/>
              <a:gd name="connsiteX10" fmla="*/ 1078 w 10003"/>
              <a:gd name="connsiteY10" fmla="*/ 3447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514 w 10003"/>
              <a:gd name="connsiteY8" fmla="*/ 7682 h 10119"/>
              <a:gd name="connsiteX9" fmla="*/ 3589 w 10003"/>
              <a:gd name="connsiteY9" fmla="*/ 4924 h 10119"/>
              <a:gd name="connsiteX10" fmla="*/ 1078 w 10003"/>
              <a:gd name="connsiteY10" fmla="*/ 3447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514 w 10003"/>
              <a:gd name="connsiteY8" fmla="*/ 7682 h 10119"/>
              <a:gd name="connsiteX9" fmla="*/ 3589 w 10003"/>
              <a:gd name="connsiteY9" fmla="*/ 4924 h 10119"/>
              <a:gd name="connsiteX10" fmla="*/ 1078 w 10003"/>
              <a:gd name="connsiteY10" fmla="*/ 3447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514 w 10003"/>
              <a:gd name="connsiteY8" fmla="*/ 7682 h 10119"/>
              <a:gd name="connsiteX9" fmla="*/ 3621 w 10003"/>
              <a:gd name="connsiteY9" fmla="*/ 4884 h 10119"/>
              <a:gd name="connsiteX10" fmla="*/ 1078 w 10003"/>
              <a:gd name="connsiteY10" fmla="*/ 3447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514 w 10003"/>
              <a:gd name="connsiteY8" fmla="*/ 7682 h 10119"/>
              <a:gd name="connsiteX9" fmla="*/ 3621 w 10003"/>
              <a:gd name="connsiteY9" fmla="*/ 4884 h 10119"/>
              <a:gd name="connsiteX10" fmla="*/ 1078 w 10003"/>
              <a:gd name="connsiteY10" fmla="*/ 3447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498 w 10003"/>
              <a:gd name="connsiteY8" fmla="*/ 7695 h 10119"/>
              <a:gd name="connsiteX9" fmla="*/ 3621 w 10003"/>
              <a:gd name="connsiteY9" fmla="*/ 4884 h 10119"/>
              <a:gd name="connsiteX10" fmla="*/ 1078 w 10003"/>
              <a:gd name="connsiteY10" fmla="*/ 3447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498 w 10003"/>
              <a:gd name="connsiteY8" fmla="*/ 7695 h 10119"/>
              <a:gd name="connsiteX9" fmla="*/ 3621 w 10003"/>
              <a:gd name="connsiteY9" fmla="*/ 4884 h 10119"/>
              <a:gd name="connsiteX10" fmla="*/ 1078 w 10003"/>
              <a:gd name="connsiteY10" fmla="*/ 3447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498 w 10003"/>
              <a:gd name="connsiteY8" fmla="*/ 7695 h 10119"/>
              <a:gd name="connsiteX9" fmla="*/ 3621 w 10003"/>
              <a:gd name="connsiteY9" fmla="*/ 4884 h 10119"/>
              <a:gd name="connsiteX10" fmla="*/ 1141 w 10003"/>
              <a:gd name="connsiteY10" fmla="*/ 3501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498 w 10003"/>
              <a:gd name="connsiteY8" fmla="*/ 7695 h 10119"/>
              <a:gd name="connsiteX9" fmla="*/ 3621 w 10003"/>
              <a:gd name="connsiteY9" fmla="*/ 4884 h 10119"/>
              <a:gd name="connsiteX10" fmla="*/ 1141 w 10003"/>
              <a:gd name="connsiteY10" fmla="*/ 3501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498 w 10003"/>
              <a:gd name="connsiteY8" fmla="*/ 7695 h 10119"/>
              <a:gd name="connsiteX9" fmla="*/ 3621 w 10003"/>
              <a:gd name="connsiteY9" fmla="*/ 4884 h 10119"/>
              <a:gd name="connsiteX10" fmla="*/ 1141 w 10003"/>
              <a:gd name="connsiteY10" fmla="*/ 3501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498 w 10003"/>
              <a:gd name="connsiteY8" fmla="*/ 7695 h 10119"/>
              <a:gd name="connsiteX9" fmla="*/ 3621 w 10003"/>
              <a:gd name="connsiteY9" fmla="*/ 4884 h 10119"/>
              <a:gd name="connsiteX10" fmla="*/ 1141 w 10003"/>
              <a:gd name="connsiteY10" fmla="*/ 3501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498 w 10003"/>
              <a:gd name="connsiteY8" fmla="*/ 7695 h 10119"/>
              <a:gd name="connsiteX9" fmla="*/ 3621 w 10003"/>
              <a:gd name="connsiteY9" fmla="*/ 4884 h 10119"/>
              <a:gd name="connsiteX10" fmla="*/ 1141 w 10003"/>
              <a:gd name="connsiteY10" fmla="*/ 3501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498 w 10003"/>
              <a:gd name="connsiteY8" fmla="*/ 7695 h 10119"/>
              <a:gd name="connsiteX9" fmla="*/ 3621 w 10003"/>
              <a:gd name="connsiteY9" fmla="*/ 4884 h 10119"/>
              <a:gd name="connsiteX10" fmla="*/ 1141 w 10003"/>
              <a:gd name="connsiteY10" fmla="*/ 3501 h 10119"/>
              <a:gd name="connsiteX11" fmla="*/ 0 w 10003"/>
              <a:gd name="connsiteY11" fmla="*/ 2368 h 10119"/>
              <a:gd name="connsiteX0" fmla="*/ 0 w 10161"/>
              <a:gd name="connsiteY0" fmla="*/ 2408 h 10119"/>
              <a:gd name="connsiteX1" fmla="*/ 1140 w 10161"/>
              <a:gd name="connsiteY1" fmla="*/ 714 h 10119"/>
              <a:gd name="connsiteX2" fmla="*/ 5109 w 10161"/>
              <a:gd name="connsiteY2" fmla="*/ 262 h 10119"/>
              <a:gd name="connsiteX3" fmla="*/ 7469 w 10161"/>
              <a:gd name="connsiteY3" fmla="*/ 3194 h 10119"/>
              <a:gd name="connsiteX4" fmla="*/ 10006 w 10161"/>
              <a:gd name="connsiteY4" fmla="*/ 5369 h 10119"/>
              <a:gd name="connsiteX5" fmla="*/ 9958 w 10161"/>
              <a:gd name="connsiteY5" fmla="*/ 7390 h 10119"/>
              <a:gd name="connsiteX6" fmla="*/ 8540 w 10161"/>
              <a:gd name="connsiteY6" fmla="*/ 9243 h 10119"/>
              <a:gd name="connsiteX7" fmla="*/ 4960 w 10161"/>
              <a:gd name="connsiteY7" fmla="*/ 9807 h 10119"/>
              <a:gd name="connsiteX8" fmla="*/ 3656 w 10161"/>
              <a:gd name="connsiteY8" fmla="*/ 7695 h 10119"/>
              <a:gd name="connsiteX9" fmla="*/ 3779 w 10161"/>
              <a:gd name="connsiteY9" fmla="*/ 4884 h 10119"/>
              <a:gd name="connsiteX10" fmla="*/ 1299 w 10161"/>
              <a:gd name="connsiteY10" fmla="*/ 3501 h 10119"/>
              <a:gd name="connsiteX11" fmla="*/ 0 w 10161"/>
              <a:gd name="connsiteY11" fmla="*/ 2408 h 10119"/>
              <a:gd name="connsiteX0" fmla="*/ 0 w 10161"/>
              <a:gd name="connsiteY0" fmla="*/ 2408 h 10119"/>
              <a:gd name="connsiteX1" fmla="*/ 1140 w 10161"/>
              <a:gd name="connsiteY1" fmla="*/ 714 h 10119"/>
              <a:gd name="connsiteX2" fmla="*/ 5109 w 10161"/>
              <a:gd name="connsiteY2" fmla="*/ 262 h 10119"/>
              <a:gd name="connsiteX3" fmla="*/ 7469 w 10161"/>
              <a:gd name="connsiteY3" fmla="*/ 3194 h 10119"/>
              <a:gd name="connsiteX4" fmla="*/ 10006 w 10161"/>
              <a:gd name="connsiteY4" fmla="*/ 5369 h 10119"/>
              <a:gd name="connsiteX5" fmla="*/ 9958 w 10161"/>
              <a:gd name="connsiteY5" fmla="*/ 7390 h 10119"/>
              <a:gd name="connsiteX6" fmla="*/ 8540 w 10161"/>
              <a:gd name="connsiteY6" fmla="*/ 9243 h 10119"/>
              <a:gd name="connsiteX7" fmla="*/ 4960 w 10161"/>
              <a:gd name="connsiteY7" fmla="*/ 9807 h 10119"/>
              <a:gd name="connsiteX8" fmla="*/ 3656 w 10161"/>
              <a:gd name="connsiteY8" fmla="*/ 7695 h 10119"/>
              <a:gd name="connsiteX9" fmla="*/ 3779 w 10161"/>
              <a:gd name="connsiteY9" fmla="*/ 4884 h 10119"/>
              <a:gd name="connsiteX10" fmla="*/ 1299 w 10161"/>
              <a:gd name="connsiteY10" fmla="*/ 3501 h 10119"/>
              <a:gd name="connsiteX11" fmla="*/ 0 w 10161"/>
              <a:gd name="connsiteY11" fmla="*/ 2408 h 10119"/>
              <a:gd name="connsiteX0" fmla="*/ 0 w 10129"/>
              <a:gd name="connsiteY0" fmla="*/ 2421 h 10119"/>
              <a:gd name="connsiteX1" fmla="*/ 1108 w 10129"/>
              <a:gd name="connsiteY1" fmla="*/ 714 h 10119"/>
              <a:gd name="connsiteX2" fmla="*/ 5077 w 10129"/>
              <a:gd name="connsiteY2" fmla="*/ 262 h 10119"/>
              <a:gd name="connsiteX3" fmla="*/ 7437 w 10129"/>
              <a:gd name="connsiteY3" fmla="*/ 3194 h 10119"/>
              <a:gd name="connsiteX4" fmla="*/ 9974 w 10129"/>
              <a:gd name="connsiteY4" fmla="*/ 5369 h 10119"/>
              <a:gd name="connsiteX5" fmla="*/ 9926 w 10129"/>
              <a:gd name="connsiteY5" fmla="*/ 7390 h 10119"/>
              <a:gd name="connsiteX6" fmla="*/ 8508 w 10129"/>
              <a:gd name="connsiteY6" fmla="*/ 9243 h 10119"/>
              <a:gd name="connsiteX7" fmla="*/ 4928 w 10129"/>
              <a:gd name="connsiteY7" fmla="*/ 9807 h 10119"/>
              <a:gd name="connsiteX8" fmla="*/ 3624 w 10129"/>
              <a:gd name="connsiteY8" fmla="*/ 7695 h 10119"/>
              <a:gd name="connsiteX9" fmla="*/ 3747 w 10129"/>
              <a:gd name="connsiteY9" fmla="*/ 4884 h 10119"/>
              <a:gd name="connsiteX10" fmla="*/ 1267 w 10129"/>
              <a:gd name="connsiteY10" fmla="*/ 3501 h 10119"/>
              <a:gd name="connsiteX11" fmla="*/ 0 w 10129"/>
              <a:gd name="connsiteY11" fmla="*/ 2421 h 10119"/>
              <a:gd name="connsiteX0" fmla="*/ 0 w 10129"/>
              <a:gd name="connsiteY0" fmla="*/ 2421 h 10119"/>
              <a:gd name="connsiteX1" fmla="*/ 1108 w 10129"/>
              <a:gd name="connsiteY1" fmla="*/ 714 h 10119"/>
              <a:gd name="connsiteX2" fmla="*/ 5077 w 10129"/>
              <a:gd name="connsiteY2" fmla="*/ 262 h 10119"/>
              <a:gd name="connsiteX3" fmla="*/ 7437 w 10129"/>
              <a:gd name="connsiteY3" fmla="*/ 3194 h 10119"/>
              <a:gd name="connsiteX4" fmla="*/ 9974 w 10129"/>
              <a:gd name="connsiteY4" fmla="*/ 5369 h 10119"/>
              <a:gd name="connsiteX5" fmla="*/ 9926 w 10129"/>
              <a:gd name="connsiteY5" fmla="*/ 7390 h 10119"/>
              <a:gd name="connsiteX6" fmla="*/ 8508 w 10129"/>
              <a:gd name="connsiteY6" fmla="*/ 9243 h 10119"/>
              <a:gd name="connsiteX7" fmla="*/ 4928 w 10129"/>
              <a:gd name="connsiteY7" fmla="*/ 9807 h 10119"/>
              <a:gd name="connsiteX8" fmla="*/ 3624 w 10129"/>
              <a:gd name="connsiteY8" fmla="*/ 7695 h 10119"/>
              <a:gd name="connsiteX9" fmla="*/ 3747 w 10129"/>
              <a:gd name="connsiteY9" fmla="*/ 4884 h 10119"/>
              <a:gd name="connsiteX10" fmla="*/ 1267 w 10129"/>
              <a:gd name="connsiteY10" fmla="*/ 3501 h 10119"/>
              <a:gd name="connsiteX11" fmla="*/ 0 w 10129"/>
              <a:gd name="connsiteY11" fmla="*/ 2421 h 10119"/>
              <a:gd name="connsiteX0" fmla="*/ 193 w 10322"/>
              <a:gd name="connsiteY0" fmla="*/ 2421 h 10119"/>
              <a:gd name="connsiteX1" fmla="*/ 1301 w 10322"/>
              <a:gd name="connsiteY1" fmla="*/ 714 h 10119"/>
              <a:gd name="connsiteX2" fmla="*/ 5270 w 10322"/>
              <a:gd name="connsiteY2" fmla="*/ 262 h 10119"/>
              <a:gd name="connsiteX3" fmla="*/ 7630 w 10322"/>
              <a:gd name="connsiteY3" fmla="*/ 3194 h 10119"/>
              <a:gd name="connsiteX4" fmla="*/ 10167 w 10322"/>
              <a:gd name="connsiteY4" fmla="*/ 5369 h 10119"/>
              <a:gd name="connsiteX5" fmla="*/ 10119 w 10322"/>
              <a:gd name="connsiteY5" fmla="*/ 7390 h 10119"/>
              <a:gd name="connsiteX6" fmla="*/ 8701 w 10322"/>
              <a:gd name="connsiteY6" fmla="*/ 9243 h 10119"/>
              <a:gd name="connsiteX7" fmla="*/ 5121 w 10322"/>
              <a:gd name="connsiteY7" fmla="*/ 9807 h 10119"/>
              <a:gd name="connsiteX8" fmla="*/ 3817 w 10322"/>
              <a:gd name="connsiteY8" fmla="*/ 7695 h 10119"/>
              <a:gd name="connsiteX9" fmla="*/ 3940 w 10322"/>
              <a:gd name="connsiteY9" fmla="*/ 4884 h 10119"/>
              <a:gd name="connsiteX10" fmla="*/ 1460 w 10322"/>
              <a:gd name="connsiteY10" fmla="*/ 3501 h 10119"/>
              <a:gd name="connsiteX11" fmla="*/ 193 w 10322"/>
              <a:gd name="connsiteY11" fmla="*/ 2421 h 10119"/>
              <a:gd name="connsiteX0" fmla="*/ 0 w 10129"/>
              <a:gd name="connsiteY0" fmla="*/ 2421 h 10119"/>
              <a:gd name="connsiteX1" fmla="*/ 1108 w 10129"/>
              <a:gd name="connsiteY1" fmla="*/ 714 h 10119"/>
              <a:gd name="connsiteX2" fmla="*/ 5077 w 10129"/>
              <a:gd name="connsiteY2" fmla="*/ 262 h 10119"/>
              <a:gd name="connsiteX3" fmla="*/ 7437 w 10129"/>
              <a:gd name="connsiteY3" fmla="*/ 3194 h 10119"/>
              <a:gd name="connsiteX4" fmla="*/ 9974 w 10129"/>
              <a:gd name="connsiteY4" fmla="*/ 5369 h 10119"/>
              <a:gd name="connsiteX5" fmla="*/ 9926 w 10129"/>
              <a:gd name="connsiteY5" fmla="*/ 7390 h 10119"/>
              <a:gd name="connsiteX6" fmla="*/ 8508 w 10129"/>
              <a:gd name="connsiteY6" fmla="*/ 9243 h 10119"/>
              <a:gd name="connsiteX7" fmla="*/ 4928 w 10129"/>
              <a:gd name="connsiteY7" fmla="*/ 9807 h 10119"/>
              <a:gd name="connsiteX8" fmla="*/ 3624 w 10129"/>
              <a:gd name="connsiteY8" fmla="*/ 7695 h 10119"/>
              <a:gd name="connsiteX9" fmla="*/ 3747 w 10129"/>
              <a:gd name="connsiteY9" fmla="*/ 4884 h 10119"/>
              <a:gd name="connsiteX10" fmla="*/ 1267 w 10129"/>
              <a:gd name="connsiteY10" fmla="*/ 3501 h 10119"/>
              <a:gd name="connsiteX11" fmla="*/ 0 w 10129"/>
              <a:gd name="connsiteY11" fmla="*/ 2421 h 10119"/>
              <a:gd name="connsiteX0" fmla="*/ 16 w 10145"/>
              <a:gd name="connsiteY0" fmla="*/ 2421 h 10119"/>
              <a:gd name="connsiteX1" fmla="*/ 1124 w 10145"/>
              <a:gd name="connsiteY1" fmla="*/ 714 h 10119"/>
              <a:gd name="connsiteX2" fmla="*/ 5093 w 10145"/>
              <a:gd name="connsiteY2" fmla="*/ 262 h 10119"/>
              <a:gd name="connsiteX3" fmla="*/ 7453 w 10145"/>
              <a:gd name="connsiteY3" fmla="*/ 3194 h 10119"/>
              <a:gd name="connsiteX4" fmla="*/ 9990 w 10145"/>
              <a:gd name="connsiteY4" fmla="*/ 5369 h 10119"/>
              <a:gd name="connsiteX5" fmla="*/ 9942 w 10145"/>
              <a:gd name="connsiteY5" fmla="*/ 7390 h 10119"/>
              <a:gd name="connsiteX6" fmla="*/ 8524 w 10145"/>
              <a:gd name="connsiteY6" fmla="*/ 9243 h 10119"/>
              <a:gd name="connsiteX7" fmla="*/ 4944 w 10145"/>
              <a:gd name="connsiteY7" fmla="*/ 9807 h 10119"/>
              <a:gd name="connsiteX8" fmla="*/ 3640 w 10145"/>
              <a:gd name="connsiteY8" fmla="*/ 7695 h 10119"/>
              <a:gd name="connsiteX9" fmla="*/ 3763 w 10145"/>
              <a:gd name="connsiteY9" fmla="*/ 4884 h 10119"/>
              <a:gd name="connsiteX10" fmla="*/ 1283 w 10145"/>
              <a:gd name="connsiteY10" fmla="*/ 3501 h 10119"/>
              <a:gd name="connsiteX11" fmla="*/ 16 w 10145"/>
              <a:gd name="connsiteY11" fmla="*/ 2421 h 10119"/>
              <a:gd name="connsiteX0" fmla="*/ 22 w 10151"/>
              <a:gd name="connsiteY0" fmla="*/ 2421 h 10119"/>
              <a:gd name="connsiteX1" fmla="*/ 1130 w 10151"/>
              <a:gd name="connsiteY1" fmla="*/ 714 h 10119"/>
              <a:gd name="connsiteX2" fmla="*/ 5099 w 10151"/>
              <a:gd name="connsiteY2" fmla="*/ 262 h 10119"/>
              <a:gd name="connsiteX3" fmla="*/ 7459 w 10151"/>
              <a:gd name="connsiteY3" fmla="*/ 3194 h 10119"/>
              <a:gd name="connsiteX4" fmla="*/ 9996 w 10151"/>
              <a:gd name="connsiteY4" fmla="*/ 5369 h 10119"/>
              <a:gd name="connsiteX5" fmla="*/ 9948 w 10151"/>
              <a:gd name="connsiteY5" fmla="*/ 7390 h 10119"/>
              <a:gd name="connsiteX6" fmla="*/ 8530 w 10151"/>
              <a:gd name="connsiteY6" fmla="*/ 9243 h 10119"/>
              <a:gd name="connsiteX7" fmla="*/ 4950 w 10151"/>
              <a:gd name="connsiteY7" fmla="*/ 9807 h 10119"/>
              <a:gd name="connsiteX8" fmla="*/ 3646 w 10151"/>
              <a:gd name="connsiteY8" fmla="*/ 7695 h 10119"/>
              <a:gd name="connsiteX9" fmla="*/ 3769 w 10151"/>
              <a:gd name="connsiteY9" fmla="*/ 4884 h 10119"/>
              <a:gd name="connsiteX10" fmla="*/ 1289 w 10151"/>
              <a:gd name="connsiteY10" fmla="*/ 3501 h 10119"/>
              <a:gd name="connsiteX11" fmla="*/ 22 w 10151"/>
              <a:gd name="connsiteY11" fmla="*/ 2421 h 10119"/>
              <a:gd name="connsiteX0" fmla="*/ 27 w 10156"/>
              <a:gd name="connsiteY0" fmla="*/ 2421 h 10119"/>
              <a:gd name="connsiteX1" fmla="*/ 1135 w 10156"/>
              <a:gd name="connsiteY1" fmla="*/ 714 h 10119"/>
              <a:gd name="connsiteX2" fmla="*/ 5104 w 10156"/>
              <a:gd name="connsiteY2" fmla="*/ 262 h 10119"/>
              <a:gd name="connsiteX3" fmla="*/ 7464 w 10156"/>
              <a:gd name="connsiteY3" fmla="*/ 3194 h 10119"/>
              <a:gd name="connsiteX4" fmla="*/ 10001 w 10156"/>
              <a:gd name="connsiteY4" fmla="*/ 5369 h 10119"/>
              <a:gd name="connsiteX5" fmla="*/ 9953 w 10156"/>
              <a:gd name="connsiteY5" fmla="*/ 7390 h 10119"/>
              <a:gd name="connsiteX6" fmla="*/ 8535 w 10156"/>
              <a:gd name="connsiteY6" fmla="*/ 9243 h 10119"/>
              <a:gd name="connsiteX7" fmla="*/ 4955 w 10156"/>
              <a:gd name="connsiteY7" fmla="*/ 9807 h 10119"/>
              <a:gd name="connsiteX8" fmla="*/ 3651 w 10156"/>
              <a:gd name="connsiteY8" fmla="*/ 7695 h 10119"/>
              <a:gd name="connsiteX9" fmla="*/ 3774 w 10156"/>
              <a:gd name="connsiteY9" fmla="*/ 4884 h 10119"/>
              <a:gd name="connsiteX10" fmla="*/ 1294 w 10156"/>
              <a:gd name="connsiteY10" fmla="*/ 3501 h 10119"/>
              <a:gd name="connsiteX11" fmla="*/ 27 w 10156"/>
              <a:gd name="connsiteY11" fmla="*/ 2421 h 10119"/>
              <a:gd name="connsiteX0" fmla="*/ 27 w 10156"/>
              <a:gd name="connsiteY0" fmla="*/ 2401 h 10099"/>
              <a:gd name="connsiteX1" fmla="*/ 1135 w 10156"/>
              <a:gd name="connsiteY1" fmla="*/ 694 h 10099"/>
              <a:gd name="connsiteX2" fmla="*/ 5104 w 10156"/>
              <a:gd name="connsiteY2" fmla="*/ 242 h 10099"/>
              <a:gd name="connsiteX3" fmla="*/ 7464 w 10156"/>
              <a:gd name="connsiteY3" fmla="*/ 3174 h 10099"/>
              <a:gd name="connsiteX4" fmla="*/ 10001 w 10156"/>
              <a:gd name="connsiteY4" fmla="*/ 5349 h 10099"/>
              <a:gd name="connsiteX5" fmla="*/ 9953 w 10156"/>
              <a:gd name="connsiteY5" fmla="*/ 7370 h 10099"/>
              <a:gd name="connsiteX6" fmla="*/ 8535 w 10156"/>
              <a:gd name="connsiteY6" fmla="*/ 9223 h 10099"/>
              <a:gd name="connsiteX7" fmla="*/ 4955 w 10156"/>
              <a:gd name="connsiteY7" fmla="*/ 9787 h 10099"/>
              <a:gd name="connsiteX8" fmla="*/ 3651 w 10156"/>
              <a:gd name="connsiteY8" fmla="*/ 7675 h 10099"/>
              <a:gd name="connsiteX9" fmla="*/ 3774 w 10156"/>
              <a:gd name="connsiteY9" fmla="*/ 4864 h 10099"/>
              <a:gd name="connsiteX10" fmla="*/ 1294 w 10156"/>
              <a:gd name="connsiteY10" fmla="*/ 3481 h 10099"/>
              <a:gd name="connsiteX11" fmla="*/ 27 w 10156"/>
              <a:gd name="connsiteY11" fmla="*/ 2401 h 10099"/>
              <a:gd name="connsiteX0" fmla="*/ 27 w 10156"/>
              <a:gd name="connsiteY0" fmla="*/ 2229 h 9927"/>
              <a:gd name="connsiteX1" fmla="*/ 1135 w 10156"/>
              <a:gd name="connsiteY1" fmla="*/ 522 h 9927"/>
              <a:gd name="connsiteX2" fmla="*/ 5104 w 10156"/>
              <a:gd name="connsiteY2" fmla="*/ 70 h 9927"/>
              <a:gd name="connsiteX3" fmla="*/ 7464 w 10156"/>
              <a:gd name="connsiteY3" fmla="*/ 3002 h 9927"/>
              <a:gd name="connsiteX4" fmla="*/ 10001 w 10156"/>
              <a:gd name="connsiteY4" fmla="*/ 5177 h 9927"/>
              <a:gd name="connsiteX5" fmla="*/ 9953 w 10156"/>
              <a:gd name="connsiteY5" fmla="*/ 7198 h 9927"/>
              <a:gd name="connsiteX6" fmla="*/ 8535 w 10156"/>
              <a:gd name="connsiteY6" fmla="*/ 9051 h 9927"/>
              <a:gd name="connsiteX7" fmla="*/ 4955 w 10156"/>
              <a:gd name="connsiteY7" fmla="*/ 9615 h 9927"/>
              <a:gd name="connsiteX8" fmla="*/ 3651 w 10156"/>
              <a:gd name="connsiteY8" fmla="*/ 7503 h 9927"/>
              <a:gd name="connsiteX9" fmla="*/ 3774 w 10156"/>
              <a:gd name="connsiteY9" fmla="*/ 4692 h 9927"/>
              <a:gd name="connsiteX10" fmla="*/ 1294 w 10156"/>
              <a:gd name="connsiteY10" fmla="*/ 3309 h 9927"/>
              <a:gd name="connsiteX11" fmla="*/ 27 w 10156"/>
              <a:gd name="connsiteY11" fmla="*/ 2229 h 9927"/>
              <a:gd name="connsiteX0" fmla="*/ 27 w 10000"/>
              <a:gd name="connsiteY0" fmla="*/ 2285 h 10040"/>
              <a:gd name="connsiteX1" fmla="*/ 1118 w 10000"/>
              <a:gd name="connsiteY1" fmla="*/ 566 h 10040"/>
              <a:gd name="connsiteX2" fmla="*/ 5026 w 10000"/>
              <a:gd name="connsiteY2" fmla="*/ 111 h 10040"/>
              <a:gd name="connsiteX3" fmla="*/ 7349 w 10000"/>
              <a:gd name="connsiteY3" fmla="*/ 3064 h 10040"/>
              <a:gd name="connsiteX4" fmla="*/ 9847 w 10000"/>
              <a:gd name="connsiteY4" fmla="*/ 5255 h 10040"/>
              <a:gd name="connsiteX5" fmla="*/ 9800 w 10000"/>
              <a:gd name="connsiteY5" fmla="*/ 7291 h 10040"/>
              <a:gd name="connsiteX6" fmla="*/ 8404 w 10000"/>
              <a:gd name="connsiteY6" fmla="*/ 9158 h 10040"/>
              <a:gd name="connsiteX7" fmla="*/ 4879 w 10000"/>
              <a:gd name="connsiteY7" fmla="*/ 9726 h 10040"/>
              <a:gd name="connsiteX8" fmla="*/ 3595 w 10000"/>
              <a:gd name="connsiteY8" fmla="*/ 7598 h 10040"/>
              <a:gd name="connsiteX9" fmla="*/ 3716 w 10000"/>
              <a:gd name="connsiteY9" fmla="*/ 4767 h 10040"/>
              <a:gd name="connsiteX10" fmla="*/ 1274 w 10000"/>
              <a:gd name="connsiteY10" fmla="*/ 3373 h 10040"/>
              <a:gd name="connsiteX11" fmla="*/ 27 w 10000"/>
              <a:gd name="connsiteY11" fmla="*/ 2285 h 10040"/>
              <a:gd name="connsiteX0" fmla="*/ 27 w 10000"/>
              <a:gd name="connsiteY0" fmla="*/ 2284 h 10039"/>
              <a:gd name="connsiteX1" fmla="*/ 1118 w 10000"/>
              <a:gd name="connsiteY1" fmla="*/ 565 h 10039"/>
              <a:gd name="connsiteX2" fmla="*/ 5026 w 10000"/>
              <a:gd name="connsiteY2" fmla="*/ 110 h 10039"/>
              <a:gd name="connsiteX3" fmla="*/ 7349 w 10000"/>
              <a:gd name="connsiteY3" fmla="*/ 3063 h 10039"/>
              <a:gd name="connsiteX4" fmla="*/ 9847 w 10000"/>
              <a:gd name="connsiteY4" fmla="*/ 5254 h 10039"/>
              <a:gd name="connsiteX5" fmla="*/ 9800 w 10000"/>
              <a:gd name="connsiteY5" fmla="*/ 7290 h 10039"/>
              <a:gd name="connsiteX6" fmla="*/ 8404 w 10000"/>
              <a:gd name="connsiteY6" fmla="*/ 9157 h 10039"/>
              <a:gd name="connsiteX7" fmla="*/ 4879 w 10000"/>
              <a:gd name="connsiteY7" fmla="*/ 9725 h 10039"/>
              <a:gd name="connsiteX8" fmla="*/ 3595 w 10000"/>
              <a:gd name="connsiteY8" fmla="*/ 7597 h 10039"/>
              <a:gd name="connsiteX9" fmla="*/ 3716 w 10000"/>
              <a:gd name="connsiteY9" fmla="*/ 4766 h 10039"/>
              <a:gd name="connsiteX10" fmla="*/ 1274 w 10000"/>
              <a:gd name="connsiteY10" fmla="*/ 3372 h 10039"/>
              <a:gd name="connsiteX11" fmla="*/ 27 w 10000"/>
              <a:gd name="connsiteY11" fmla="*/ 2284 h 10039"/>
              <a:gd name="connsiteX0" fmla="*/ 27 w 10000"/>
              <a:gd name="connsiteY0" fmla="*/ 2276 h 10031"/>
              <a:gd name="connsiteX1" fmla="*/ 1118 w 10000"/>
              <a:gd name="connsiteY1" fmla="*/ 557 h 10031"/>
              <a:gd name="connsiteX2" fmla="*/ 5026 w 10000"/>
              <a:gd name="connsiteY2" fmla="*/ 102 h 10031"/>
              <a:gd name="connsiteX3" fmla="*/ 7349 w 10000"/>
              <a:gd name="connsiteY3" fmla="*/ 3055 h 10031"/>
              <a:gd name="connsiteX4" fmla="*/ 9847 w 10000"/>
              <a:gd name="connsiteY4" fmla="*/ 5246 h 10031"/>
              <a:gd name="connsiteX5" fmla="*/ 9800 w 10000"/>
              <a:gd name="connsiteY5" fmla="*/ 7282 h 10031"/>
              <a:gd name="connsiteX6" fmla="*/ 8404 w 10000"/>
              <a:gd name="connsiteY6" fmla="*/ 9149 h 10031"/>
              <a:gd name="connsiteX7" fmla="*/ 4879 w 10000"/>
              <a:gd name="connsiteY7" fmla="*/ 9717 h 10031"/>
              <a:gd name="connsiteX8" fmla="*/ 3595 w 10000"/>
              <a:gd name="connsiteY8" fmla="*/ 7589 h 10031"/>
              <a:gd name="connsiteX9" fmla="*/ 3716 w 10000"/>
              <a:gd name="connsiteY9" fmla="*/ 4758 h 10031"/>
              <a:gd name="connsiteX10" fmla="*/ 1274 w 10000"/>
              <a:gd name="connsiteY10" fmla="*/ 3364 h 10031"/>
              <a:gd name="connsiteX11" fmla="*/ 27 w 10000"/>
              <a:gd name="connsiteY11" fmla="*/ 2276 h 10031"/>
              <a:gd name="connsiteX0" fmla="*/ 27 w 10000"/>
              <a:gd name="connsiteY0" fmla="*/ 2297 h 10052"/>
              <a:gd name="connsiteX1" fmla="*/ 1118 w 10000"/>
              <a:gd name="connsiteY1" fmla="*/ 578 h 10052"/>
              <a:gd name="connsiteX2" fmla="*/ 5026 w 10000"/>
              <a:gd name="connsiteY2" fmla="*/ 123 h 10052"/>
              <a:gd name="connsiteX3" fmla="*/ 7349 w 10000"/>
              <a:gd name="connsiteY3" fmla="*/ 3076 h 10052"/>
              <a:gd name="connsiteX4" fmla="*/ 9847 w 10000"/>
              <a:gd name="connsiteY4" fmla="*/ 5267 h 10052"/>
              <a:gd name="connsiteX5" fmla="*/ 9800 w 10000"/>
              <a:gd name="connsiteY5" fmla="*/ 7303 h 10052"/>
              <a:gd name="connsiteX6" fmla="*/ 8404 w 10000"/>
              <a:gd name="connsiteY6" fmla="*/ 9170 h 10052"/>
              <a:gd name="connsiteX7" fmla="*/ 4879 w 10000"/>
              <a:gd name="connsiteY7" fmla="*/ 9738 h 10052"/>
              <a:gd name="connsiteX8" fmla="*/ 3595 w 10000"/>
              <a:gd name="connsiteY8" fmla="*/ 7610 h 10052"/>
              <a:gd name="connsiteX9" fmla="*/ 3716 w 10000"/>
              <a:gd name="connsiteY9" fmla="*/ 4779 h 10052"/>
              <a:gd name="connsiteX10" fmla="*/ 1274 w 10000"/>
              <a:gd name="connsiteY10" fmla="*/ 3385 h 10052"/>
              <a:gd name="connsiteX11" fmla="*/ 27 w 10000"/>
              <a:gd name="connsiteY11" fmla="*/ 2297 h 10052"/>
              <a:gd name="connsiteX0" fmla="*/ 27 w 10000"/>
              <a:gd name="connsiteY0" fmla="*/ 2293 h 10048"/>
              <a:gd name="connsiteX1" fmla="*/ 1118 w 10000"/>
              <a:gd name="connsiteY1" fmla="*/ 574 h 10048"/>
              <a:gd name="connsiteX2" fmla="*/ 5026 w 10000"/>
              <a:gd name="connsiteY2" fmla="*/ 119 h 10048"/>
              <a:gd name="connsiteX3" fmla="*/ 7349 w 10000"/>
              <a:gd name="connsiteY3" fmla="*/ 3072 h 10048"/>
              <a:gd name="connsiteX4" fmla="*/ 9847 w 10000"/>
              <a:gd name="connsiteY4" fmla="*/ 5263 h 10048"/>
              <a:gd name="connsiteX5" fmla="*/ 9800 w 10000"/>
              <a:gd name="connsiteY5" fmla="*/ 7299 h 10048"/>
              <a:gd name="connsiteX6" fmla="*/ 8404 w 10000"/>
              <a:gd name="connsiteY6" fmla="*/ 9166 h 10048"/>
              <a:gd name="connsiteX7" fmla="*/ 4879 w 10000"/>
              <a:gd name="connsiteY7" fmla="*/ 9734 h 10048"/>
              <a:gd name="connsiteX8" fmla="*/ 3595 w 10000"/>
              <a:gd name="connsiteY8" fmla="*/ 7606 h 10048"/>
              <a:gd name="connsiteX9" fmla="*/ 3716 w 10000"/>
              <a:gd name="connsiteY9" fmla="*/ 4775 h 10048"/>
              <a:gd name="connsiteX10" fmla="*/ 1274 w 10000"/>
              <a:gd name="connsiteY10" fmla="*/ 3381 h 10048"/>
              <a:gd name="connsiteX11" fmla="*/ 27 w 10000"/>
              <a:gd name="connsiteY11" fmla="*/ 2293 h 10048"/>
              <a:gd name="connsiteX0" fmla="*/ 27 w 9990"/>
              <a:gd name="connsiteY0" fmla="*/ 2293 h 10048"/>
              <a:gd name="connsiteX1" fmla="*/ 1118 w 9990"/>
              <a:gd name="connsiteY1" fmla="*/ 574 h 10048"/>
              <a:gd name="connsiteX2" fmla="*/ 5026 w 9990"/>
              <a:gd name="connsiteY2" fmla="*/ 119 h 10048"/>
              <a:gd name="connsiteX3" fmla="*/ 7349 w 9990"/>
              <a:gd name="connsiteY3" fmla="*/ 3072 h 10048"/>
              <a:gd name="connsiteX4" fmla="*/ 9847 w 9990"/>
              <a:gd name="connsiteY4" fmla="*/ 5263 h 10048"/>
              <a:gd name="connsiteX5" fmla="*/ 9769 w 9990"/>
              <a:gd name="connsiteY5" fmla="*/ 7272 h 10048"/>
              <a:gd name="connsiteX6" fmla="*/ 8404 w 9990"/>
              <a:gd name="connsiteY6" fmla="*/ 9166 h 10048"/>
              <a:gd name="connsiteX7" fmla="*/ 4879 w 9990"/>
              <a:gd name="connsiteY7" fmla="*/ 9734 h 10048"/>
              <a:gd name="connsiteX8" fmla="*/ 3595 w 9990"/>
              <a:gd name="connsiteY8" fmla="*/ 7606 h 10048"/>
              <a:gd name="connsiteX9" fmla="*/ 3716 w 9990"/>
              <a:gd name="connsiteY9" fmla="*/ 4775 h 10048"/>
              <a:gd name="connsiteX10" fmla="*/ 1274 w 9990"/>
              <a:gd name="connsiteY10" fmla="*/ 3381 h 10048"/>
              <a:gd name="connsiteX11" fmla="*/ 27 w 9990"/>
              <a:gd name="connsiteY11" fmla="*/ 2293 h 10048"/>
              <a:gd name="connsiteX0" fmla="*/ 27 w 10005"/>
              <a:gd name="connsiteY0" fmla="*/ 2282 h 10001"/>
              <a:gd name="connsiteX1" fmla="*/ 1119 w 10005"/>
              <a:gd name="connsiteY1" fmla="*/ 571 h 10001"/>
              <a:gd name="connsiteX2" fmla="*/ 5031 w 10005"/>
              <a:gd name="connsiteY2" fmla="*/ 118 h 10001"/>
              <a:gd name="connsiteX3" fmla="*/ 7356 w 10005"/>
              <a:gd name="connsiteY3" fmla="*/ 3057 h 10001"/>
              <a:gd name="connsiteX4" fmla="*/ 9857 w 10005"/>
              <a:gd name="connsiteY4" fmla="*/ 5238 h 10001"/>
              <a:gd name="connsiteX5" fmla="*/ 9795 w 10005"/>
              <a:gd name="connsiteY5" fmla="*/ 7237 h 10001"/>
              <a:gd name="connsiteX6" fmla="*/ 8412 w 10005"/>
              <a:gd name="connsiteY6" fmla="*/ 9122 h 10001"/>
              <a:gd name="connsiteX7" fmla="*/ 4884 w 10005"/>
              <a:gd name="connsiteY7" fmla="*/ 9688 h 10001"/>
              <a:gd name="connsiteX8" fmla="*/ 3599 w 10005"/>
              <a:gd name="connsiteY8" fmla="*/ 7570 h 10001"/>
              <a:gd name="connsiteX9" fmla="*/ 3720 w 10005"/>
              <a:gd name="connsiteY9" fmla="*/ 4752 h 10001"/>
              <a:gd name="connsiteX10" fmla="*/ 1275 w 10005"/>
              <a:gd name="connsiteY10" fmla="*/ 3365 h 10001"/>
              <a:gd name="connsiteX11" fmla="*/ 27 w 10005"/>
              <a:gd name="connsiteY11" fmla="*/ 2282 h 10001"/>
              <a:gd name="connsiteX0" fmla="*/ 27 w 10010"/>
              <a:gd name="connsiteY0" fmla="*/ 2282 h 10001"/>
              <a:gd name="connsiteX1" fmla="*/ 1119 w 10010"/>
              <a:gd name="connsiteY1" fmla="*/ 571 h 10001"/>
              <a:gd name="connsiteX2" fmla="*/ 5031 w 10010"/>
              <a:gd name="connsiteY2" fmla="*/ 118 h 10001"/>
              <a:gd name="connsiteX3" fmla="*/ 7356 w 10010"/>
              <a:gd name="connsiteY3" fmla="*/ 3057 h 10001"/>
              <a:gd name="connsiteX4" fmla="*/ 9857 w 10010"/>
              <a:gd name="connsiteY4" fmla="*/ 5238 h 10001"/>
              <a:gd name="connsiteX5" fmla="*/ 9811 w 10010"/>
              <a:gd name="connsiteY5" fmla="*/ 7237 h 10001"/>
              <a:gd name="connsiteX6" fmla="*/ 8412 w 10010"/>
              <a:gd name="connsiteY6" fmla="*/ 9122 h 10001"/>
              <a:gd name="connsiteX7" fmla="*/ 4884 w 10010"/>
              <a:gd name="connsiteY7" fmla="*/ 9688 h 10001"/>
              <a:gd name="connsiteX8" fmla="*/ 3599 w 10010"/>
              <a:gd name="connsiteY8" fmla="*/ 7570 h 10001"/>
              <a:gd name="connsiteX9" fmla="*/ 3720 w 10010"/>
              <a:gd name="connsiteY9" fmla="*/ 4752 h 10001"/>
              <a:gd name="connsiteX10" fmla="*/ 1275 w 10010"/>
              <a:gd name="connsiteY10" fmla="*/ 3365 h 10001"/>
              <a:gd name="connsiteX11" fmla="*/ 27 w 10010"/>
              <a:gd name="connsiteY11" fmla="*/ 2282 h 10001"/>
              <a:gd name="connsiteX0" fmla="*/ 27 w 10010"/>
              <a:gd name="connsiteY0" fmla="*/ 2282 h 10001"/>
              <a:gd name="connsiteX1" fmla="*/ 1119 w 10010"/>
              <a:gd name="connsiteY1" fmla="*/ 571 h 10001"/>
              <a:gd name="connsiteX2" fmla="*/ 5031 w 10010"/>
              <a:gd name="connsiteY2" fmla="*/ 118 h 10001"/>
              <a:gd name="connsiteX3" fmla="*/ 7356 w 10010"/>
              <a:gd name="connsiteY3" fmla="*/ 3057 h 10001"/>
              <a:gd name="connsiteX4" fmla="*/ 9857 w 10010"/>
              <a:gd name="connsiteY4" fmla="*/ 5238 h 10001"/>
              <a:gd name="connsiteX5" fmla="*/ 9811 w 10010"/>
              <a:gd name="connsiteY5" fmla="*/ 7237 h 10001"/>
              <a:gd name="connsiteX6" fmla="*/ 8412 w 10010"/>
              <a:gd name="connsiteY6" fmla="*/ 9122 h 10001"/>
              <a:gd name="connsiteX7" fmla="*/ 4884 w 10010"/>
              <a:gd name="connsiteY7" fmla="*/ 9688 h 10001"/>
              <a:gd name="connsiteX8" fmla="*/ 3599 w 10010"/>
              <a:gd name="connsiteY8" fmla="*/ 7570 h 10001"/>
              <a:gd name="connsiteX9" fmla="*/ 3720 w 10010"/>
              <a:gd name="connsiteY9" fmla="*/ 4752 h 10001"/>
              <a:gd name="connsiteX10" fmla="*/ 1275 w 10010"/>
              <a:gd name="connsiteY10" fmla="*/ 3365 h 10001"/>
              <a:gd name="connsiteX11" fmla="*/ 27 w 10010"/>
              <a:gd name="connsiteY11" fmla="*/ 2282 h 10001"/>
              <a:gd name="connsiteX0" fmla="*/ 27 w 10010"/>
              <a:gd name="connsiteY0" fmla="*/ 2282 h 10001"/>
              <a:gd name="connsiteX1" fmla="*/ 1119 w 10010"/>
              <a:gd name="connsiteY1" fmla="*/ 571 h 10001"/>
              <a:gd name="connsiteX2" fmla="*/ 5031 w 10010"/>
              <a:gd name="connsiteY2" fmla="*/ 118 h 10001"/>
              <a:gd name="connsiteX3" fmla="*/ 7356 w 10010"/>
              <a:gd name="connsiteY3" fmla="*/ 3057 h 10001"/>
              <a:gd name="connsiteX4" fmla="*/ 9857 w 10010"/>
              <a:gd name="connsiteY4" fmla="*/ 5238 h 10001"/>
              <a:gd name="connsiteX5" fmla="*/ 9811 w 10010"/>
              <a:gd name="connsiteY5" fmla="*/ 7237 h 10001"/>
              <a:gd name="connsiteX6" fmla="*/ 8412 w 10010"/>
              <a:gd name="connsiteY6" fmla="*/ 9122 h 10001"/>
              <a:gd name="connsiteX7" fmla="*/ 4884 w 10010"/>
              <a:gd name="connsiteY7" fmla="*/ 9688 h 10001"/>
              <a:gd name="connsiteX8" fmla="*/ 3599 w 10010"/>
              <a:gd name="connsiteY8" fmla="*/ 7570 h 10001"/>
              <a:gd name="connsiteX9" fmla="*/ 3720 w 10010"/>
              <a:gd name="connsiteY9" fmla="*/ 4752 h 10001"/>
              <a:gd name="connsiteX10" fmla="*/ 1275 w 10010"/>
              <a:gd name="connsiteY10" fmla="*/ 3365 h 10001"/>
              <a:gd name="connsiteX11" fmla="*/ 27 w 10010"/>
              <a:gd name="connsiteY11" fmla="*/ 2282 h 10001"/>
              <a:gd name="connsiteX0" fmla="*/ 27 w 10006"/>
              <a:gd name="connsiteY0" fmla="*/ 2282 h 10001"/>
              <a:gd name="connsiteX1" fmla="*/ 1119 w 10006"/>
              <a:gd name="connsiteY1" fmla="*/ 571 h 10001"/>
              <a:gd name="connsiteX2" fmla="*/ 5031 w 10006"/>
              <a:gd name="connsiteY2" fmla="*/ 118 h 10001"/>
              <a:gd name="connsiteX3" fmla="*/ 7356 w 10006"/>
              <a:gd name="connsiteY3" fmla="*/ 3057 h 10001"/>
              <a:gd name="connsiteX4" fmla="*/ 9857 w 10006"/>
              <a:gd name="connsiteY4" fmla="*/ 5238 h 10001"/>
              <a:gd name="connsiteX5" fmla="*/ 9811 w 10006"/>
              <a:gd name="connsiteY5" fmla="*/ 7237 h 10001"/>
              <a:gd name="connsiteX6" fmla="*/ 8412 w 10006"/>
              <a:gd name="connsiteY6" fmla="*/ 9122 h 10001"/>
              <a:gd name="connsiteX7" fmla="*/ 4884 w 10006"/>
              <a:gd name="connsiteY7" fmla="*/ 9688 h 10001"/>
              <a:gd name="connsiteX8" fmla="*/ 3599 w 10006"/>
              <a:gd name="connsiteY8" fmla="*/ 7570 h 10001"/>
              <a:gd name="connsiteX9" fmla="*/ 3720 w 10006"/>
              <a:gd name="connsiteY9" fmla="*/ 4752 h 10001"/>
              <a:gd name="connsiteX10" fmla="*/ 1275 w 10006"/>
              <a:gd name="connsiteY10" fmla="*/ 3365 h 10001"/>
              <a:gd name="connsiteX11" fmla="*/ 27 w 10006"/>
              <a:gd name="connsiteY11" fmla="*/ 2282 h 10001"/>
              <a:gd name="connsiteX0" fmla="*/ 32 w 10011"/>
              <a:gd name="connsiteY0" fmla="*/ 2282 h 10001"/>
              <a:gd name="connsiteX1" fmla="*/ 1124 w 10011"/>
              <a:gd name="connsiteY1" fmla="*/ 571 h 10001"/>
              <a:gd name="connsiteX2" fmla="*/ 5036 w 10011"/>
              <a:gd name="connsiteY2" fmla="*/ 118 h 10001"/>
              <a:gd name="connsiteX3" fmla="*/ 7361 w 10011"/>
              <a:gd name="connsiteY3" fmla="*/ 3057 h 10001"/>
              <a:gd name="connsiteX4" fmla="*/ 9862 w 10011"/>
              <a:gd name="connsiteY4" fmla="*/ 5238 h 10001"/>
              <a:gd name="connsiteX5" fmla="*/ 9816 w 10011"/>
              <a:gd name="connsiteY5" fmla="*/ 7237 h 10001"/>
              <a:gd name="connsiteX6" fmla="*/ 8417 w 10011"/>
              <a:gd name="connsiteY6" fmla="*/ 9122 h 10001"/>
              <a:gd name="connsiteX7" fmla="*/ 4889 w 10011"/>
              <a:gd name="connsiteY7" fmla="*/ 9688 h 10001"/>
              <a:gd name="connsiteX8" fmla="*/ 3604 w 10011"/>
              <a:gd name="connsiteY8" fmla="*/ 7570 h 10001"/>
              <a:gd name="connsiteX9" fmla="*/ 3725 w 10011"/>
              <a:gd name="connsiteY9" fmla="*/ 4752 h 10001"/>
              <a:gd name="connsiteX10" fmla="*/ 1280 w 10011"/>
              <a:gd name="connsiteY10" fmla="*/ 3365 h 10001"/>
              <a:gd name="connsiteX11" fmla="*/ 32 w 10011"/>
              <a:gd name="connsiteY11" fmla="*/ 2282 h 10001"/>
              <a:gd name="connsiteX0" fmla="*/ 32 w 10011"/>
              <a:gd name="connsiteY0" fmla="*/ 2282 h 10001"/>
              <a:gd name="connsiteX1" fmla="*/ 1124 w 10011"/>
              <a:gd name="connsiteY1" fmla="*/ 571 h 10001"/>
              <a:gd name="connsiteX2" fmla="*/ 5036 w 10011"/>
              <a:gd name="connsiteY2" fmla="*/ 118 h 10001"/>
              <a:gd name="connsiteX3" fmla="*/ 7361 w 10011"/>
              <a:gd name="connsiteY3" fmla="*/ 3057 h 10001"/>
              <a:gd name="connsiteX4" fmla="*/ 9862 w 10011"/>
              <a:gd name="connsiteY4" fmla="*/ 5238 h 10001"/>
              <a:gd name="connsiteX5" fmla="*/ 9816 w 10011"/>
              <a:gd name="connsiteY5" fmla="*/ 7237 h 10001"/>
              <a:gd name="connsiteX6" fmla="*/ 8417 w 10011"/>
              <a:gd name="connsiteY6" fmla="*/ 9122 h 10001"/>
              <a:gd name="connsiteX7" fmla="*/ 4889 w 10011"/>
              <a:gd name="connsiteY7" fmla="*/ 9688 h 10001"/>
              <a:gd name="connsiteX8" fmla="*/ 3604 w 10011"/>
              <a:gd name="connsiteY8" fmla="*/ 7570 h 10001"/>
              <a:gd name="connsiteX9" fmla="*/ 3725 w 10011"/>
              <a:gd name="connsiteY9" fmla="*/ 4752 h 10001"/>
              <a:gd name="connsiteX10" fmla="*/ 1280 w 10011"/>
              <a:gd name="connsiteY10" fmla="*/ 3365 h 10001"/>
              <a:gd name="connsiteX11" fmla="*/ 32 w 10011"/>
              <a:gd name="connsiteY11" fmla="*/ 2282 h 10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011" h="10001">
                <a:moveTo>
                  <a:pt x="32" y="2282"/>
                </a:moveTo>
                <a:cubicBezTo>
                  <a:pt x="-90" y="1629"/>
                  <a:pt x="96" y="1052"/>
                  <a:pt x="1124" y="571"/>
                </a:cubicBezTo>
                <a:cubicBezTo>
                  <a:pt x="1870" y="192"/>
                  <a:pt x="4334" y="-201"/>
                  <a:pt x="5036" y="118"/>
                </a:cubicBezTo>
                <a:cubicBezTo>
                  <a:pt x="6514" y="383"/>
                  <a:pt x="6533" y="2268"/>
                  <a:pt x="7361" y="3057"/>
                </a:cubicBezTo>
                <a:cubicBezTo>
                  <a:pt x="8444" y="4290"/>
                  <a:pt x="9614" y="4452"/>
                  <a:pt x="9862" y="5238"/>
                </a:cubicBezTo>
                <a:cubicBezTo>
                  <a:pt x="10144" y="5861"/>
                  <a:pt x="9967" y="6629"/>
                  <a:pt x="9816" y="7237"/>
                </a:cubicBezTo>
                <a:cubicBezTo>
                  <a:pt x="9477" y="8190"/>
                  <a:pt x="8785" y="8892"/>
                  <a:pt x="8417" y="9122"/>
                </a:cubicBezTo>
                <a:cubicBezTo>
                  <a:pt x="7779" y="9640"/>
                  <a:pt x="6275" y="10453"/>
                  <a:pt x="4889" y="9688"/>
                </a:cubicBezTo>
                <a:cubicBezTo>
                  <a:pt x="4218" y="9386"/>
                  <a:pt x="3508" y="8493"/>
                  <a:pt x="3604" y="7570"/>
                </a:cubicBezTo>
                <a:cubicBezTo>
                  <a:pt x="3513" y="6793"/>
                  <a:pt x="4161" y="5419"/>
                  <a:pt x="3725" y="4752"/>
                </a:cubicBezTo>
                <a:cubicBezTo>
                  <a:pt x="3408" y="4044"/>
                  <a:pt x="2022" y="3658"/>
                  <a:pt x="1280" y="3365"/>
                </a:cubicBezTo>
                <a:cubicBezTo>
                  <a:pt x="854" y="3135"/>
                  <a:pt x="268" y="2966"/>
                  <a:pt x="32" y="2282"/>
                </a:cubicBezTo>
                <a:close/>
              </a:path>
            </a:pathLst>
          </a:custGeom>
          <a:noFill/>
          <a:ln>
            <a:noFill/>
          </a:ln>
        </p:spPr>
        <p:txBody>
          <a:bodyPr anchor="ctr"/>
          <a:lstStyle>
            <a:lvl1pPr algn="ctr">
              <a:defRPr sz="2400"/>
            </a:lvl1pPr>
          </a:lstStyle>
          <a:p>
            <a:r>
              <a:rPr lang="en-AU" dirty="0"/>
              <a:t>Click in middle icon to insert image. </a:t>
            </a:r>
          </a:p>
        </p:txBody>
      </p:sp>
      <p:cxnSp>
        <p:nvCxnSpPr>
          <p:cNvPr id="9" name="Straight Connector 8">
            <a:extLst>
              <a:ext uri="{FF2B5EF4-FFF2-40B4-BE49-F238E27FC236}">
                <a16:creationId xmlns:a16="http://schemas.microsoft.com/office/drawing/2014/main" id="{CFD586C5-66CA-44FB-A327-F76F50DC77FC}"/>
              </a:ext>
            </a:extLst>
          </p:cNvPr>
          <p:cNvCxnSpPr>
            <a:cxnSpLocks/>
          </p:cNvCxnSpPr>
          <p:nvPr userDrawn="1"/>
        </p:nvCxnSpPr>
        <p:spPr>
          <a:xfrm>
            <a:off x="6730410" y="3813402"/>
            <a:ext cx="3644513" cy="956685"/>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513664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Full Image">
    <p:spTree>
      <p:nvGrpSpPr>
        <p:cNvPr id="1" name=""/>
        <p:cNvGrpSpPr/>
        <p:nvPr/>
      </p:nvGrpSpPr>
      <p:grpSpPr>
        <a:xfrm>
          <a:off x="0" y="0"/>
          <a:ext cx="0" cy="0"/>
          <a:chOff x="0" y="0"/>
          <a:chExt cx="0" cy="0"/>
        </a:xfrm>
      </p:grpSpPr>
      <p:sp>
        <p:nvSpPr>
          <p:cNvPr id="8" name="Text Placeholder 6">
            <a:extLst>
              <a:ext uri="{FF2B5EF4-FFF2-40B4-BE49-F238E27FC236}">
                <a16:creationId xmlns:a16="http://schemas.microsoft.com/office/drawing/2014/main" id="{B9CE278D-8EEB-4696-B6F8-1AE161FF51D2}"/>
              </a:ext>
            </a:extLst>
          </p:cNvPr>
          <p:cNvSpPr>
            <a:spLocks noGrp="1"/>
          </p:cNvSpPr>
          <p:nvPr>
            <p:ph type="body" sz="quarter" idx="10"/>
          </p:nvPr>
        </p:nvSpPr>
        <p:spPr>
          <a:xfrm>
            <a:off x="-1" y="-5270"/>
            <a:ext cx="15663600" cy="13721269"/>
          </a:xfrm>
          <a:custGeom>
            <a:avLst/>
            <a:gdLst>
              <a:gd name="connsiteX0" fmla="*/ 0 w 10000"/>
              <a:gd name="connsiteY0" fmla="*/ 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0 h 10000"/>
              <a:gd name="connsiteX0" fmla="*/ 0 w 10000"/>
              <a:gd name="connsiteY0" fmla="*/ 0 h 10000"/>
              <a:gd name="connsiteX1" fmla="*/ 1097 w 10000"/>
              <a:gd name="connsiteY1" fmla="*/ 0 h 10000"/>
              <a:gd name="connsiteX2" fmla="*/ 10000 w 10000"/>
              <a:gd name="connsiteY2" fmla="*/ 10000 h 10000"/>
              <a:gd name="connsiteX3" fmla="*/ 0 w 10000"/>
              <a:gd name="connsiteY3" fmla="*/ 10000 h 10000"/>
              <a:gd name="connsiteX4" fmla="*/ 0 w 10000"/>
              <a:gd name="connsiteY4" fmla="*/ 0 h 10000"/>
              <a:gd name="connsiteX0" fmla="*/ 0 w 10000"/>
              <a:gd name="connsiteY0" fmla="*/ 5 h 10005"/>
              <a:gd name="connsiteX1" fmla="*/ 1045 w 10000"/>
              <a:gd name="connsiteY1" fmla="*/ 0 h 10005"/>
              <a:gd name="connsiteX2" fmla="*/ 10000 w 10000"/>
              <a:gd name="connsiteY2" fmla="*/ 10005 h 10005"/>
              <a:gd name="connsiteX3" fmla="*/ 0 w 10000"/>
              <a:gd name="connsiteY3" fmla="*/ 10005 h 10005"/>
              <a:gd name="connsiteX4" fmla="*/ 0 w 10000"/>
              <a:gd name="connsiteY4" fmla="*/ 5 h 10005"/>
              <a:gd name="connsiteX0" fmla="*/ 0 w 10000"/>
              <a:gd name="connsiteY0" fmla="*/ 5 h 10005"/>
              <a:gd name="connsiteX1" fmla="*/ 1058 w 10000"/>
              <a:gd name="connsiteY1" fmla="*/ 0 h 10005"/>
              <a:gd name="connsiteX2" fmla="*/ 10000 w 10000"/>
              <a:gd name="connsiteY2" fmla="*/ 10005 h 10005"/>
              <a:gd name="connsiteX3" fmla="*/ 0 w 10000"/>
              <a:gd name="connsiteY3" fmla="*/ 10005 h 10005"/>
              <a:gd name="connsiteX4" fmla="*/ 0 w 10000"/>
              <a:gd name="connsiteY4" fmla="*/ 5 h 10005"/>
              <a:gd name="connsiteX0" fmla="*/ 0 w 10000"/>
              <a:gd name="connsiteY0" fmla="*/ 5 h 10005"/>
              <a:gd name="connsiteX1" fmla="*/ 1058 w 10000"/>
              <a:gd name="connsiteY1" fmla="*/ 0 h 10005"/>
              <a:gd name="connsiteX2" fmla="*/ 3249 w 10000"/>
              <a:gd name="connsiteY2" fmla="*/ 2450 h 10005"/>
              <a:gd name="connsiteX3" fmla="*/ 10000 w 10000"/>
              <a:gd name="connsiteY3" fmla="*/ 10005 h 10005"/>
              <a:gd name="connsiteX4" fmla="*/ 0 w 10000"/>
              <a:gd name="connsiteY4" fmla="*/ 10005 h 10005"/>
              <a:gd name="connsiteX5" fmla="*/ 0 w 10000"/>
              <a:gd name="connsiteY5" fmla="*/ 5 h 10005"/>
              <a:gd name="connsiteX0" fmla="*/ 0 w 10000"/>
              <a:gd name="connsiteY0" fmla="*/ 5 h 10005"/>
              <a:gd name="connsiteX1" fmla="*/ 1058 w 10000"/>
              <a:gd name="connsiteY1" fmla="*/ 0 h 10005"/>
              <a:gd name="connsiteX2" fmla="*/ 1948 w 10000"/>
              <a:gd name="connsiteY2" fmla="*/ 3411 h 10005"/>
              <a:gd name="connsiteX3" fmla="*/ 10000 w 10000"/>
              <a:gd name="connsiteY3" fmla="*/ 10005 h 10005"/>
              <a:gd name="connsiteX4" fmla="*/ 0 w 10000"/>
              <a:gd name="connsiteY4" fmla="*/ 10005 h 10005"/>
              <a:gd name="connsiteX5" fmla="*/ 0 w 10000"/>
              <a:gd name="connsiteY5" fmla="*/ 5 h 10005"/>
              <a:gd name="connsiteX0" fmla="*/ 0 w 10000"/>
              <a:gd name="connsiteY0" fmla="*/ 5 h 10005"/>
              <a:gd name="connsiteX1" fmla="*/ 1058 w 10000"/>
              <a:gd name="connsiteY1" fmla="*/ 0 h 10005"/>
              <a:gd name="connsiteX2" fmla="*/ 1948 w 10000"/>
              <a:gd name="connsiteY2" fmla="*/ 3411 h 10005"/>
              <a:gd name="connsiteX3" fmla="*/ 10000 w 10000"/>
              <a:gd name="connsiteY3" fmla="*/ 10005 h 10005"/>
              <a:gd name="connsiteX4" fmla="*/ 0 w 10000"/>
              <a:gd name="connsiteY4" fmla="*/ 10005 h 10005"/>
              <a:gd name="connsiteX5" fmla="*/ 0 w 10000"/>
              <a:gd name="connsiteY5" fmla="*/ 5 h 10005"/>
              <a:gd name="connsiteX0" fmla="*/ 0 w 10000"/>
              <a:gd name="connsiteY0" fmla="*/ 5 h 10005"/>
              <a:gd name="connsiteX1" fmla="*/ 1058 w 10000"/>
              <a:gd name="connsiteY1" fmla="*/ 0 h 10005"/>
              <a:gd name="connsiteX2" fmla="*/ 1948 w 10000"/>
              <a:gd name="connsiteY2" fmla="*/ 3411 h 10005"/>
              <a:gd name="connsiteX3" fmla="*/ 10000 w 10000"/>
              <a:gd name="connsiteY3" fmla="*/ 10005 h 10005"/>
              <a:gd name="connsiteX4" fmla="*/ 0 w 10000"/>
              <a:gd name="connsiteY4" fmla="*/ 10005 h 10005"/>
              <a:gd name="connsiteX5" fmla="*/ 0 w 10000"/>
              <a:gd name="connsiteY5" fmla="*/ 5 h 10005"/>
              <a:gd name="connsiteX0" fmla="*/ 0 w 10000"/>
              <a:gd name="connsiteY0" fmla="*/ 5 h 10005"/>
              <a:gd name="connsiteX1" fmla="*/ 1058 w 10000"/>
              <a:gd name="connsiteY1" fmla="*/ 0 h 10005"/>
              <a:gd name="connsiteX2" fmla="*/ 1957 w 10000"/>
              <a:gd name="connsiteY2" fmla="*/ 3416 h 10005"/>
              <a:gd name="connsiteX3" fmla="*/ 10000 w 10000"/>
              <a:gd name="connsiteY3" fmla="*/ 10005 h 10005"/>
              <a:gd name="connsiteX4" fmla="*/ 0 w 10000"/>
              <a:gd name="connsiteY4" fmla="*/ 10005 h 10005"/>
              <a:gd name="connsiteX5" fmla="*/ 0 w 10000"/>
              <a:gd name="connsiteY5" fmla="*/ 5 h 10005"/>
              <a:gd name="connsiteX0" fmla="*/ 0 w 10000"/>
              <a:gd name="connsiteY0" fmla="*/ 5 h 10005"/>
              <a:gd name="connsiteX1" fmla="*/ 1058 w 10000"/>
              <a:gd name="connsiteY1" fmla="*/ 0 h 10005"/>
              <a:gd name="connsiteX2" fmla="*/ 1957 w 10000"/>
              <a:gd name="connsiteY2" fmla="*/ 3416 h 10005"/>
              <a:gd name="connsiteX3" fmla="*/ 10000 w 10000"/>
              <a:gd name="connsiteY3" fmla="*/ 10005 h 10005"/>
              <a:gd name="connsiteX4" fmla="*/ 0 w 10000"/>
              <a:gd name="connsiteY4" fmla="*/ 10005 h 10005"/>
              <a:gd name="connsiteX5" fmla="*/ 0 w 10000"/>
              <a:gd name="connsiteY5" fmla="*/ 5 h 10005"/>
              <a:gd name="connsiteX0" fmla="*/ 0 w 10000"/>
              <a:gd name="connsiteY0" fmla="*/ 5 h 10005"/>
              <a:gd name="connsiteX1" fmla="*/ 1058 w 10000"/>
              <a:gd name="connsiteY1" fmla="*/ 0 h 10005"/>
              <a:gd name="connsiteX2" fmla="*/ 1957 w 10000"/>
              <a:gd name="connsiteY2" fmla="*/ 3416 h 10005"/>
              <a:gd name="connsiteX3" fmla="*/ 10000 w 10000"/>
              <a:gd name="connsiteY3" fmla="*/ 10005 h 10005"/>
              <a:gd name="connsiteX4" fmla="*/ 0 w 10000"/>
              <a:gd name="connsiteY4" fmla="*/ 10005 h 10005"/>
              <a:gd name="connsiteX5" fmla="*/ 0 w 10000"/>
              <a:gd name="connsiteY5" fmla="*/ 5 h 10005"/>
              <a:gd name="connsiteX0" fmla="*/ 0 w 10000"/>
              <a:gd name="connsiteY0" fmla="*/ 5 h 10005"/>
              <a:gd name="connsiteX1" fmla="*/ 1058 w 10000"/>
              <a:gd name="connsiteY1" fmla="*/ 0 h 10005"/>
              <a:gd name="connsiteX2" fmla="*/ 1957 w 10000"/>
              <a:gd name="connsiteY2" fmla="*/ 3416 h 10005"/>
              <a:gd name="connsiteX3" fmla="*/ 7500 w 10000"/>
              <a:gd name="connsiteY3" fmla="*/ 7961 h 10005"/>
              <a:gd name="connsiteX4" fmla="*/ 10000 w 10000"/>
              <a:gd name="connsiteY4" fmla="*/ 10005 h 10005"/>
              <a:gd name="connsiteX5" fmla="*/ 0 w 10000"/>
              <a:gd name="connsiteY5" fmla="*/ 10005 h 10005"/>
              <a:gd name="connsiteX6" fmla="*/ 0 w 10000"/>
              <a:gd name="connsiteY6" fmla="*/ 5 h 10005"/>
              <a:gd name="connsiteX0" fmla="*/ 0 w 10000"/>
              <a:gd name="connsiteY0" fmla="*/ 5 h 10005"/>
              <a:gd name="connsiteX1" fmla="*/ 1058 w 10000"/>
              <a:gd name="connsiteY1" fmla="*/ 0 h 10005"/>
              <a:gd name="connsiteX2" fmla="*/ 1957 w 10000"/>
              <a:gd name="connsiteY2" fmla="*/ 3416 h 10005"/>
              <a:gd name="connsiteX3" fmla="*/ 8135 w 10000"/>
              <a:gd name="connsiteY3" fmla="*/ 7773 h 10005"/>
              <a:gd name="connsiteX4" fmla="*/ 10000 w 10000"/>
              <a:gd name="connsiteY4" fmla="*/ 10005 h 10005"/>
              <a:gd name="connsiteX5" fmla="*/ 0 w 10000"/>
              <a:gd name="connsiteY5" fmla="*/ 10005 h 10005"/>
              <a:gd name="connsiteX6" fmla="*/ 0 w 10000"/>
              <a:gd name="connsiteY6" fmla="*/ 5 h 10005"/>
              <a:gd name="connsiteX0" fmla="*/ 0 w 10000"/>
              <a:gd name="connsiteY0" fmla="*/ 5 h 10005"/>
              <a:gd name="connsiteX1" fmla="*/ 1058 w 10000"/>
              <a:gd name="connsiteY1" fmla="*/ 0 h 10005"/>
              <a:gd name="connsiteX2" fmla="*/ 1957 w 10000"/>
              <a:gd name="connsiteY2" fmla="*/ 3416 h 10005"/>
              <a:gd name="connsiteX3" fmla="*/ 8135 w 10000"/>
              <a:gd name="connsiteY3" fmla="*/ 7773 h 10005"/>
              <a:gd name="connsiteX4" fmla="*/ 10000 w 10000"/>
              <a:gd name="connsiteY4" fmla="*/ 10005 h 10005"/>
              <a:gd name="connsiteX5" fmla="*/ 0 w 10000"/>
              <a:gd name="connsiteY5" fmla="*/ 10005 h 10005"/>
              <a:gd name="connsiteX6" fmla="*/ 0 w 10000"/>
              <a:gd name="connsiteY6" fmla="*/ 5 h 10005"/>
              <a:gd name="connsiteX0" fmla="*/ 0 w 10000"/>
              <a:gd name="connsiteY0" fmla="*/ 5 h 10005"/>
              <a:gd name="connsiteX1" fmla="*/ 1058 w 10000"/>
              <a:gd name="connsiteY1" fmla="*/ 0 h 10005"/>
              <a:gd name="connsiteX2" fmla="*/ 1957 w 10000"/>
              <a:gd name="connsiteY2" fmla="*/ 3416 h 10005"/>
              <a:gd name="connsiteX3" fmla="*/ 5559 w 10000"/>
              <a:gd name="connsiteY3" fmla="*/ 6048 h 10005"/>
              <a:gd name="connsiteX4" fmla="*/ 8135 w 10000"/>
              <a:gd name="connsiteY4" fmla="*/ 7773 h 10005"/>
              <a:gd name="connsiteX5" fmla="*/ 10000 w 10000"/>
              <a:gd name="connsiteY5" fmla="*/ 10005 h 10005"/>
              <a:gd name="connsiteX6" fmla="*/ 0 w 10000"/>
              <a:gd name="connsiteY6" fmla="*/ 10005 h 10005"/>
              <a:gd name="connsiteX7" fmla="*/ 0 w 10000"/>
              <a:gd name="connsiteY7" fmla="*/ 5 h 10005"/>
              <a:gd name="connsiteX0" fmla="*/ 0 w 10000"/>
              <a:gd name="connsiteY0" fmla="*/ 5 h 10005"/>
              <a:gd name="connsiteX1" fmla="*/ 1058 w 10000"/>
              <a:gd name="connsiteY1" fmla="*/ 0 h 10005"/>
              <a:gd name="connsiteX2" fmla="*/ 1957 w 10000"/>
              <a:gd name="connsiteY2" fmla="*/ 3416 h 10005"/>
              <a:gd name="connsiteX3" fmla="*/ 5559 w 10000"/>
              <a:gd name="connsiteY3" fmla="*/ 6048 h 10005"/>
              <a:gd name="connsiteX4" fmla="*/ 8135 w 10000"/>
              <a:gd name="connsiteY4" fmla="*/ 7773 h 10005"/>
              <a:gd name="connsiteX5" fmla="*/ 10000 w 10000"/>
              <a:gd name="connsiteY5" fmla="*/ 10005 h 10005"/>
              <a:gd name="connsiteX6" fmla="*/ 0 w 10000"/>
              <a:gd name="connsiteY6" fmla="*/ 10005 h 10005"/>
              <a:gd name="connsiteX7" fmla="*/ 0 w 10000"/>
              <a:gd name="connsiteY7" fmla="*/ 5 h 10005"/>
              <a:gd name="connsiteX0" fmla="*/ 0 w 10000"/>
              <a:gd name="connsiteY0" fmla="*/ 5 h 10005"/>
              <a:gd name="connsiteX1" fmla="*/ 1058 w 10000"/>
              <a:gd name="connsiteY1" fmla="*/ 0 h 10005"/>
              <a:gd name="connsiteX2" fmla="*/ 1957 w 10000"/>
              <a:gd name="connsiteY2" fmla="*/ 3416 h 10005"/>
              <a:gd name="connsiteX3" fmla="*/ 5559 w 10000"/>
              <a:gd name="connsiteY3" fmla="*/ 6048 h 10005"/>
              <a:gd name="connsiteX4" fmla="*/ 8135 w 10000"/>
              <a:gd name="connsiteY4" fmla="*/ 7773 h 10005"/>
              <a:gd name="connsiteX5" fmla="*/ 10000 w 10000"/>
              <a:gd name="connsiteY5" fmla="*/ 10005 h 10005"/>
              <a:gd name="connsiteX6" fmla="*/ 0 w 10000"/>
              <a:gd name="connsiteY6" fmla="*/ 10005 h 10005"/>
              <a:gd name="connsiteX7" fmla="*/ 0 w 10000"/>
              <a:gd name="connsiteY7" fmla="*/ 5 h 10005"/>
              <a:gd name="connsiteX0" fmla="*/ 0 w 10000"/>
              <a:gd name="connsiteY0" fmla="*/ 5 h 10005"/>
              <a:gd name="connsiteX1" fmla="*/ 1058 w 10000"/>
              <a:gd name="connsiteY1" fmla="*/ 0 h 10005"/>
              <a:gd name="connsiteX2" fmla="*/ 1957 w 10000"/>
              <a:gd name="connsiteY2" fmla="*/ 3416 h 10005"/>
              <a:gd name="connsiteX3" fmla="*/ 5559 w 10000"/>
              <a:gd name="connsiteY3" fmla="*/ 6048 h 10005"/>
              <a:gd name="connsiteX4" fmla="*/ 8135 w 10000"/>
              <a:gd name="connsiteY4" fmla="*/ 7773 h 10005"/>
              <a:gd name="connsiteX5" fmla="*/ 10000 w 10000"/>
              <a:gd name="connsiteY5" fmla="*/ 10005 h 10005"/>
              <a:gd name="connsiteX6" fmla="*/ 0 w 10000"/>
              <a:gd name="connsiteY6" fmla="*/ 10005 h 10005"/>
              <a:gd name="connsiteX7" fmla="*/ 0 w 10000"/>
              <a:gd name="connsiteY7" fmla="*/ 5 h 10005"/>
              <a:gd name="connsiteX0" fmla="*/ 0 w 10000"/>
              <a:gd name="connsiteY0" fmla="*/ 5 h 10005"/>
              <a:gd name="connsiteX1" fmla="*/ 1058 w 10000"/>
              <a:gd name="connsiteY1" fmla="*/ 0 h 10005"/>
              <a:gd name="connsiteX2" fmla="*/ 1957 w 10000"/>
              <a:gd name="connsiteY2" fmla="*/ 3416 h 10005"/>
              <a:gd name="connsiteX3" fmla="*/ 5559 w 10000"/>
              <a:gd name="connsiteY3" fmla="*/ 6048 h 10005"/>
              <a:gd name="connsiteX4" fmla="*/ 8135 w 10000"/>
              <a:gd name="connsiteY4" fmla="*/ 7773 h 10005"/>
              <a:gd name="connsiteX5" fmla="*/ 10000 w 10000"/>
              <a:gd name="connsiteY5" fmla="*/ 10005 h 10005"/>
              <a:gd name="connsiteX6" fmla="*/ 0 w 10000"/>
              <a:gd name="connsiteY6" fmla="*/ 10005 h 10005"/>
              <a:gd name="connsiteX7" fmla="*/ 0 w 10000"/>
              <a:gd name="connsiteY7" fmla="*/ 5 h 10005"/>
              <a:gd name="connsiteX0" fmla="*/ 0 w 10000"/>
              <a:gd name="connsiteY0" fmla="*/ 5 h 10005"/>
              <a:gd name="connsiteX1" fmla="*/ 1058 w 10000"/>
              <a:gd name="connsiteY1" fmla="*/ 0 h 10005"/>
              <a:gd name="connsiteX2" fmla="*/ 1957 w 10000"/>
              <a:gd name="connsiteY2" fmla="*/ 3416 h 10005"/>
              <a:gd name="connsiteX3" fmla="*/ 5559 w 10000"/>
              <a:gd name="connsiteY3" fmla="*/ 6048 h 10005"/>
              <a:gd name="connsiteX4" fmla="*/ 8135 w 10000"/>
              <a:gd name="connsiteY4" fmla="*/ 7773 h 10005"/>
              <a:gd name="connsiteX5" fmla="*/ 10000 w 10000"/>
              <a:gd name="connsiteY5" fmla="*/ 10005 h 10005"/>
              <a:gd name="connsiteX6" fmla="*/ 0 w 10000"/>
              <a:gd name="connsiteY6" fmla="*/ 10005 h 10005"/>
              <a:gd name="connsiteX7" fmla="*/ 0 w 10000"/>
              <a:gd name="connsiteY7" fmla="*/ 5 h 10005"/>
              <a:gd name="connsiteX0" fmla="*/ 0 w 10000"/>
              <a:gd name="connsiteY0" fmla="*/ 5 h 10005"/>
              <a:gd name="connsiteX1" fmla="*/ 1058 w 10000"/>
              <a:gd name="connsiteY1" fmla="*/ 0 h 10005"/>
              <a:gd name="connsiteX2" fmla="*/ 1957 w 10000"/>
              <a:gd name="connsiteY2" fmla="*/ 3416 h 10005"/>
              <a:gd name="connsiteX3" fmla="*/ 5559 w 10000"/>
              <a:gd name="connsiteY3" fmla="*/ 6048 h 10005"/>
              <a:gd name="connsiteX4" fmla="*/ 8135 w 10000"/>
              <a:gd name="connsiteY4" fmla="*/ 7773 h 10005"/>
              <a:gd name="connsiteX5" fmla="*/ 10000 w 10000"/>
              <a:gd name="connsiteY5" fmla="*/ 10005 h 10005"/>
              <a:gd name="connsiteX6" fmla="*/ 0 w 10000"/>
              <a:gd name="connsiteY6" fmla="*/ 10005 h 10005"/>
              <a:gd name="connsiteX7" fmla="*/ 0 w 10000"/>
              <a:gd name="connsiteY7" fmla="*/ 5 h 10005"/>
              <a:gd name="connsiteX0" fmla="*/ 0 w 10000"/>
              <a:gd name="connsiteY0" fmla="*/ 5 h 10005"/>
              <a:gd name="connsiteX1" fmla="*/ 1058 w 10000"/>
              <a:gd name="connsiteY1" fmla="*/ 0 h 10005"/>
              <a:gd name="connsiteX2" fmla="*/ 1957 w 10000"/>
              <a:gd name="connsiteY2" fmla="*/ 3416 h 10005"/>
              <a:gd name="connsiteX3" fmla="*/ 5559 w 10000"/>
              <a:gd name="connsiteY3" fmla="*/ 6048 h 10005"/>
              <a:gd name="connsiteX4" fmla="*/ 8135 w 10000"/>
              <a:gd name="connsiteY4" fmla="*/ 7773 h 10005"/>
              <a:gd name="connsiteX5" fmla="*/ 10000 w 10000"/>
              <a:gd name="connsiteY5" fmla="*/ 10005 h 10005"/>
              <a:gd name="connsiteX6" fmla="*/ 0 w 10000"/>
              <a:gd name="connsiteY6" fmla="*/ 10005 h 10005"/>
              <a:gd name="connsiteX7" fmla="*/ 0 w 10000"/>
              <a:gd name="connsiteY7" fmla="*/ 5 h 10005"/>
              <a:gd name="connsiteX0" fmla="*/ 0 w 10000"/>
              <a:gd name="connsiteY0" fmla="*/ 5 h 10005"/>
              <a:gd name="connsiteX1" fmla="*/ 1058 w 10000"/>
              <a:gd name="connsiteY1" fmla="*/ 0 h 10005"/>
              <a:gd name="connsiteX2" fmla="*/ 1957 w 10000"/>
              <a:gd name="connsiteY2" fmla="*/ 3416 h 10005"/>
              <a:gd name="connsiteX3" fmla="*/ 5559 w 10000"/>
              <a:gd name="connsiteY3" fmla="*/ 6048 h 10005"/>
              <a:gd name="connsiteX4" fmla="*/ 8135 w 10000"/>
              <a:gd name="connsiteY4" fmla="*/ 7773 h 10005"/>
              <a:gd name="connsiteX5" fmla="*/ 10000 w 10000"/>
              <a:gd name="connsiteY5" fmla="*/ 10005 h 10005"/>
              <a:gd name="connsiteX6" fmla="*/ 0 w 10000"/>
              <a:gd name="connsiteY6" fmla="*/ 10005 h 10005"/>
              <a:gd name="connsiteX7" fmla="*/ 0 w 10000"/>
              <a:gd name="connsiteY7" fmla="*/ 5 h 10005"/>
              <a:gd name="connsiteX0" fmla="*/ 0 w 10000"/>
              <a:gd name="connsiteY0" fmla="*/ 5 h 10005"/>
              <a:gd name="connsiteX1" fmla="*/ 1058 w 10000"/>
              <a:gd name="connsiteY1" fmla="*/ 0 h 10005"/>
              <a:gd name="connsiteX2" fmla="*/ 1957 w 10000"/>
              <a:gd name="connsiteY2" fmla="*/ 3416 h 10005"/>
              <a:gd name="connsiteX3" fmla="*/ 5559 w 10000"/>
              <a:gd name="connsiteY3" fmla="*/ 6048 h 10005"/>
              <a:gd name="connsiteX4" fmla="*/ 8135 w 10000"/>
              <a:gd name="connsiteY4" fmla="*/ 7773 h 10005"/>
              <a:gd name="connsiteX5" fmla="*/ 10000 w 10000"/>
              <a:gd name="connsiteY5" fmla="*/ 10005 h 10005"/>
              <a:gd name="connsiteX6" fmla="*/ 0 w 10000"/>
              <a:gd name="connsiteY6" fmla="*/ 10005 h 10005"/>
              <a:gd name="connsiteX7" fmla="*/ 0 w 10000"/>
              <a:gd name="connsiteY7" fmla="*/ 5 h 10005"/>
              <a:gd name="connsiteX0" fmla="*/ 0 w 10000"/>
              <a:gd name="connsiteY0" fmla="*/ 5 h 10005"/>
              <a:gd name="connsiteX1" fmla="*/ 1058 w 10000"/>
              <a:gd name="connsiteY1" fmla="*/ 0 h 10005"/>
              <a:gd name="connsiteX2" fmla="*/ 1957 w 10000"/>
              <a:gd name="connsiteY2" fmla="*/ 3416 h 10005"/>
              <a:gd name="connsiteX3" fmla="*/ 5559 w 10000"/>
              <a:gd name="connsiteY3" fmla="*/ 6048 h 10005"/>
              <a:gd name="connsiteX4" fmla="*/ 8135 w 10000"/>
              <a:gd name="connsiteY4" fmla="*/ 7773 h 10005"/>
              <a:gd name="connsiteX5" fmla="*/ 10000 w 10000"/>
              <a:gd name="connsiteY5" fmla="*/ 10005 h 10005"/>
              <a:gd name="connsiteX6" fmla="*/ 0 w 10000"/>
              <a:gd name="connsiteY6" fmla="*/ 10005 h 10005"/>
              <a:gd name="connsiteX7" fmla="*/ 0 w 10000"/>
              <a:gd name="connsiteY7" fmla="*/ 5 h 10005"/>
              <a:gd name="connsiteX0" fmla="*/ 0 w 10000"/>
              <a:gd name="connsiteY0" fmla="*/ 5 h 10005"/>
              <a:gd name="connsiteX1" fmla="*/ 1058 w 10000"/>
              <a:gd name="connsiteY1" fmla="*/ 0 h 10005"/>
              <a:gd name="connsiteX2" fmla="*/ 1957 w 10000"/>
              <a:gd name="connsiteY2" fmla="*/ 3416 h 10005"/>
              <a:gd name="connsiteX3" fmla="*/ 5559 w 10000"/>
              <a:gd name="connsiteY3" fmla="*/ 6048 h 10005"/>
              <a:gd name="connsiteX4" fmla="*/ 8135 w 10000"/>
              <a:gd name="connsiteY4" fmla="*/ 7773 h 10005"/>
              <a:gd name="connsiteX5" fmla="*/ 10000 w 10000"/>
              <a:gd name="connsiteY5" fmla="*/ 10005 h 10005"/>
              <a:gd name="connsiteX6" fmla="*/ 0 w 10000"/>
              <a:gd name="connsiteY6" fmla="*/ 10005 h 10005"/>
              <a:gd name="connsiteX7" fmla="*/ 0 w 10000"/>
              <a:gd name="connsiteY7" fmla="*/ 5 h 10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000" h="10005">
                <a:moveTo>
                  <a:pt x="0" y="5"/>
                </a:moveTo>
                <a:lnTo>
                  <a:pt x="1058" y="0"/>
                </a:lnTo>
                <a:cubicBezTo>
                  <a:pt x="1097" y="318"/>
                  <a:pt x="943" y="1798"/>
                  <a:pt x="1957" y="3416"/>
                </a:cubicBezTo>
                <a:cubicBezTo>
                  <a:pt x="2746" y="4514"/>
                  <a:pt x="3477" y="4911"/>
                  <a:pt x="5559" y="6048"/>
                </a:cubicBezTo>
                <a:cubicBezTo>
                  <a:pt x="6393" y="6471"/>
                  <a:pt x="7410" y="7097"/>
                  <a:pt x="8135" y="7773"/>
                </a:cubicBezTo>
                <a:cubicBezTo>
                  <a:pt x="8644" y="8248"/>
                  <a:pt x="9260" y="8886"/>
                  <a:pt x="10000" y="10005"/>
                </a:cubicBezTo>
                <a:lnTo>
                  <a:pt x="0" y="10005"/>
                </a:lnTo>
                <a:lnTo>
                  <a:pt x="0" y="5"/>
                </a:lnTo>
                <a:close/>
              </a:path>
            </a:pathLst>
          </a:custGeom>
          <a:solidFill>
            <a:schemeClr val="bg1">
              <a:alpha val="90000"/>
            </a:schemeClr>
          </a:solidFill>
        </p:spPr>
        <p:txBody>
          <a:bodyPr/>
          <a:lstStyle>
            <a:lvl1pPr>
              <a:lnSpc>
                <a:spcPct val="100000"/>
              </a:lnSpc>
              <a:spcAft>
                <a:spcPts val="0"/>
              </a:spcAft>
              <a:defRPr sz="1000">
                <a:noFill/>
              </a:defRPr>
            </a:lvl1pPr>
            <a:lvl2pPr>
              <a:lnSpc>
                <a:spcPct val="100000"/>
              </a:lnSpc>
              <a:spcAft>
                <a:spcPts val="0"/>
              </a:spcAft>
              <a:defRPr sz="1000">
                <a:noFill/>
              </a:defRPr>
            </a:lvl2pPr>
            <a:lvl3pPr marL="0" indent="0">
              <a:lnSpc>
                <a:spcPct val="100000"/>
              </a:lnSpc>
              <a:spcAft>
                <a:spcPts val="0"/>
              </a:spcAft>
              <a:buNone/>
              <a:defRPr sz="1000">
                <a:noFill/>
              </a:defRPr>
            </a:lvl3pPr>
            <a:lvl4pPr marL="0" indent="0">
              <a:lnSpc>
                <a:spcPct val="100000"/>
              </a:lnSpc>
              <a:spcAft>
                <a:spcPts val="0"/>
              </a:spcAft>
              <a:buNone/>
              <a:defRPr sz="1000">
                <a:noFill/>
              </a:defRPr>
            </a:lvl4pPr>
            <a:lvl5pPr marL="0" indent="0">
              <a:lnSpc>
                <a:spcPct val="100000"/>
              </a:lnSpc>
              <a:spcAft>
                <a:spcPts val="0"/>
              </a:spcAft>
              <a:buNone/>
              <a:defRPr sz="1000">
                <a:noFill/>
              </a:defRPr>
            </a:lvl5pPr>
            <a:lvl6pPr marL="0" indent="0">
              <a:lnSpc>
                <a:spcPct val="100000"/>
              </a:lnSpc>
              <a:spcAft>
                <a:spcPts val="0"/>
              </a:spcAft>
              <a:buNone/>
              <a:defRPr sz="1000">
                <a:noFill/>
              </a:defRPr>
            </a:lvl6pPr>
            <a:lvl7pPr marL="0" indent="0">
              <a:lnSpc>
                <a:spcPct val="100000"/>
              </a:lnSpc>
              <a:spcAft>
                <a:spcPts val="0"/>
              </a:spcAft>
              <a:buNone/>
              <a:defRPr sz="1000">
                <a:noFill/>
              </a:defRPr>
            </a:lvl7pPr>
            <a:lvl8pPr marL="0" indent="0">
              <a:lnSpc>
                <a:spcPct val="100000"/>
              </a:lnSpc>
              <a:spcAft>
                <a:spcPts val="0"/>
              </a:spcAft>
              <a:buNone/>
              <a:defRPr sz="1000">
                <a:noFill/>
              </a:defRPr>
            </a:lvl8pPr>
            <a:lvl9pPr marL="0" indent="0">
              <a:lnSpc>
                <a:spcPct val="100000"/>
              </a:lnSpc>
              <a:spcAft>
                <a:spcPts val="0"/>
              </a:spcAft>
              <a:buNone/>
              <a:defRPr sz="1000">
                <a:no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2" name="Title 1"/>
          <p:cNvSpPr>
            <a:spLocks noGrp="1"/>
          </p:cNvSpPr>
          <p:nvPr>
            <p:ph type="title"/>
          </p:nvPr>
        </p:nvSpPr>
        <p:spPr>
          <a:xfrm>
            <a:off x="2451643" y="9822694"/>
            <a:ext cx="8480218" cy="1491516"/>
          </a:xfrm>
        </p:spPr>
        <p:txBody>
          <a:bodyPr/>
          <a:lstStyle/>
          <a:p>
            <a:r>
              <a:rPr lang="en-US" noProof="0"/>
              <a:t>Click to edit Master title style</a:t>
            </a:r>
            <a:endParaRPr lang="en-AU" noProof="0" dirty="0"/>
          </a:p>
        </p:txBody>
      </p:sp>
      <p:sp>
        <p:nvSpPr>
          <p:cNvPr id="4" name="Footer Placeholder 3">
            <a:extLst>
              <a:ext uri="{FF2B5EF4-FFF2-40B4-BE49-F238E27FC236}">
                <a16:creationId xmlns:a16="http://schemas.microsoft.com/office/drawing/2014/main" id="{471E4E9C-23F7-4DFE-B430-802B143E4352}"/>
              </a:ext>
            </a:extLst>
          </p:cNvPr>
          <p:cNvSpPr>
            <a:spLocks noGrp="1"/>
          </p:cNvSpPr>
          <p:nvPr>
            <p:ph type="ftr" sz="quarter" idx="14"/>
          </p:nvPr>
        </p:nvSpPr>
        <p:spPr/>
        <p:txBody>
          <a:bodyPr/>
          <a:lstStyle>
            <a:lvl1pPr>
              <a:defRPr>
                <a:solidFill>
                  <a:schemeClr val="bg1"/>
                </a:solidFill>
              </a:defRPr>
            </a:lvl1pPr>
          </a:lstStyle>
          <a:p>
            <a:r>
              <a:rPr lang="en-AU"/>
              <a:t>Presentation title goes here</a:t>
            </a:r>
            <a:endParaRPr lang="en-AU" dirty="0"/>
          </a:p>
        </p:txBody>
      </p:sp>
      <p:sp>
        <p:nvSpPr>
          <p:cNvPr id="9" name="Picture Placeholder 8">
            <a:extLst>
              <a:ext uri="{FF2B5EF4-FFF2-40B4-BE49-F238E27FC236}">
                <a16:creationId xmlns:a16="http://schemas.microsoft.com/office/drawing/2014/main" id="{55EE3CD5-309D-4967-8A61-7F546CA80DFF}"/>
              </a:ext>
            </a:extLst>
          </p:cNvPr>
          <p:cNvSpPr>
            <a:spLocks noGrp="1"/>
          </p:cNvSpPr>
          <p:nvPr>
            <p:ph type="pic" sz="quarter" idx="15" hasCustomPrompt="1"/>
          </p:nvPr>
        </p:nvSpPr>
        <p:spPr>
          <a:xfrm>
            <a:off x="0" y="0"/>
            <a:ext cx="24384000" cy="13720763"/>
          </a:xfrm>
        </p:spPr>
        <p:txBody>
          <a:bodyPr anchor="ctr"/>
          <a:lstStyle>
            <a:lvl1pPr algn="ctr">
              <a:defRPr/>
            </a:lvl1pPr>
          </a:lstStyle>
          <a:p>
            <a:r>
              <a:rPr lang="en-AU" dirty="0"/>
              <a:t>Click in the middle icon to insert picture. </a:t>
            </a:r>
            <a:br>
              <a:rPr lang="en-AU" dirty="0"/>
            </a:br>
            <a:r>
              <a:rPr lang="en-AU" dirty="0"/>
              <a:t>Then right click and send to back.</a:t>
            </a:r>
          </a:p>
        </p:txBody>
      </p:sp>
    </p:spTree>
    <p:extLst>
      <p:ext uri="{BB962C8B-B14F-4D97-AF65-F5344CB8AC3E}">
        <p14:creationId xmlns:p14="http://schemas.microsoft.com/office/powerpoint/2010/main" val="6028580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Last Page">
    <p:bg>
      <p:bgPr>
        <a:solidFill>
          <a:schemeClr val="tx2"/>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B0DB917-C705-49F9-B42A-25CB97ECC7D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569839" y="11313495"/>
            <a:ext cx="3209551" cy="905258"/>
          </a:xfrm>
          <a:prstGeom prst="rect">
            <a:avLst/>
          </a:prstGeom>
        </p:spPr>
      </p:pic>
      <p:pic>
        <p:nvPicPr>
          <p:cNvPr id="11" name="Picture 10">
            <a:extLst>
              <a:ext uri="{FF2B5EF4-FFF2-40B4-BE49-F238E27FC236}">
                <a16:creationId xmlns:a16="http://schemas.microsoft.com/office/drawing/2014/main" id="{0F3CEB39-09CB-4637-B543-05B2C395EDE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185141" y="3015988"/>
            <a:ext cx="18013717" cy="7684024"/>
          </a:xfrm>
          <a:prstGeom prst="rect">
            <a:avLst/>
          </a:prstGeom>
        </p:spPr>
      </p:pic>
    </p:spTree>
    <p:extLst>
      <p:ext uri="{BB962C8B-B14F-4D97-AF65-F5344CB8AC3E}">
        <p14:creationId xmlns:p14="http://schemas.microsoft.com/office/powerpoint/2010/main" val="31865131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a:t>Click to edit Master title style</a:t>
            </a:r>
            <a:endParaRPr lang="en-AU" noProof="0" dirty="0"/>
          </a:p>
        </p:txBody>
      </p:sp>
      <p:sp>
        <p:nvSpPr>
          <p:cNvPr id="14" name="Slide Number Placeholder 13"/>
          <p:cNvSpPr>
            <a:spLocks noGrp="1"/>
          </p:cNvSpPr>
          <p:nvPr>
            <p:ph type="sldNum" sz="quarter" idx="12"/>
          </p:nvPr>
        </p:nvSpPr>
        <p:spPr/>
        <p:txBody>
          <a:bodyPr/>
          <a:lstStyle/>
          <a:p>
            <a:fld id="{CE1B70CE-F4BC-4B6F-A663-B479B5E51611}" type="slidenum">
              <a:rPr lang="en-AU" noProof="0" smtClean="0"/>
              <a:pPr/>
              <a:t>‹#›</a:t>
            </a:fld>
            <a:endParaRPr lang="en-AU" noProof="0" dirty="0"/>
          </a:p>
        </p:txBody>
      </p:sp>
      <p:sp>
        <p:nvSpPr>
          <p:cNvPr id="4" name="Footer Placeholder 3">
            <a:extLst>
              <a:ext uri="{FF2B5EF4-FFF2-40B4-BE49-F238E27FC236}">
                <a16:creationId xmlns:a16="http://schemas.microsoft.com/office/drawing/2014/main" id="{471E4E9C-23F7-4DFE-B430-802B143E4352}"/>
              </a:ext>
            </a:extLst>
          </p:cNvPr>
          <p:cNvSpPr>
            <a:spLocks noGrp="1"/>
          </p:cNvSpPr>
          <p:nvPr>
            <p:ph type="ftr" sz="quarter" idx="14"/>
          </p:nvPr>
        </p:nvSpPr>
        <p:spPr/>
        <p:txBody>
          <a:bodyPr/>
          <a:lstStyle/>
          <a:p>
            <a:r>
              <a:rPr lang="en-AU"/>
              <a:t>Presentation title goes here</a:t>
            </a:r>
            <a:endParaRPr lang="en-AU" dirty="0"/>
          </a:p>
        </p:txBody>
      </p:sp>
    </p:spTree>
    <p:extLst>
      <p:ext uri="{BB962C8B-B14F-4D97-AF65-F5344CB8AC3E}">
        <p14:creationId xmlns:p14="http://schemas.microsoft.com/office/powerpoint/2010/main" val="5465479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897687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77F49E7-E29F-4A11-8A81-7EA3C307C65B}"/>
              </a:ext>
            </a:extLst>
          </p:cNvPr>
          <p:cNvPicPr>
            <a:picLocks noChangeAspect="1"/>
          </p:cNvPicPr>
          <p:nvPr userDrawn="1"/>
        </p:nvPicPr>
        <p:blipFill rotWithShape="1">
          <a:blip r:embed="rId17" cstate="print">
            <a:extLst>
              <a:ext uri="{28A0092B-C50C-407E-A947-70E740481C1C}">
                <a14:useLocalDpi xmlns:a14="http://schemas.microsoft.com/office/drawing/2010/main" val="0"/>
              </a:ext>
            </a:extLst>
          </a:blip>
          <a:srcRect/>
          <a:stretch/>
        </p:blipFill>
        <p:spPr>
          <a:xfrm>
            <a:off x="20877965" y="857"/>
            <a:ext cx="3504511" cy="13714286"/>
          </a:xfrm>
          <a:prstGeom prst="rect">
            <a:avLst/>
          </a:prstGeom>
        </p:spPr>
      </p:pic>
      <p:sp>
        <p:nvSpPr>
          <p:cNvPr id="2" name="Title Placeholder 1"/>
          <p:cNvSpPr>
            <a:spLocks noGrp="1"/>
          </p:cNvSpPr>
          <p:nvPr>
            <p:ph type="title"/>
          </p:nvPr>
        </p:nvSpPr>
        <p:spPr>
          <a:xfrm>
            <a:off x="2451642" y="2371824"/>
            <a:ext cx="18336313" cy="1491516"/>
          </a:xfrm>
          <a:prstGeom prst="rect">
            <a:avLst/>
          </a:prstGeom>
        </p:spPr>
        <p:txBody>
          <a:bodyPr vert="horz" lIns="0" tIns="0" rIns="0" bIns="0" rtlCol="0" anchor="t">
            <a:noAutofit/>
          </a:bodyPr>
          <a:lstStyle/>
          <a:p>
            <a:r>
              <a:rPr lang="en-US" noProof="0"/>
              <a:t>Click to edit Master title style</a:t>
            </a:r>
            <a:endParaRPr lang="en-AU" noProof="0" dirty="0"/>
          </a:p>
        </p:txBody>
      </p:sp>
      <p:sp>
        <p:nvSpPr>
          <p:cNvPr id="3" name="Text Placeholder 2"/>
          <p:cNvSpPr>
            <a:spLocks noGrp="1"/>
          </p:cNvSpPr>
          <p:nvPr>
            <p:ph type="body" idx="1"/>
          </p:nvPr>
        </p:nvSpPr>
        <p:spPr>
          <a:xfrm>
            <a:off x="2451642" y="4368480"/>
            <a:ext cx="18336313" cy="8710706"/>
          </a:xfrm>
          <a:prstGeom prst="rect">
            <a:avLst/>
          </a:prstGeom>
        </p:spPr>
        <p:txBody>
          <a:bodyPr vert="horz" lIns="0" tIns="0" rIns="0" bIns="0" rtlCol="0">
            <a:noAutofit/>
          </a:bodyPr>
          <a:lstStyle/>
          <a:p>
            <a:pPr lvl="0"/>
            <a:r>
              <a:rPr lang="en-AU" noProof="0" dirty="0"/>
              <a:t>Use the increase/decrease list level buttons to change styles</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a:p>
            <a:pPr lvl="5"/>
            <a:r>
              <a:rPr lang="en-AU" noProof="0" dirty="0"/>
              <a:t>Sixth level</a:t>
            </a:r>
          </a:p>
          <a:p>
            <a:pPr lvl="6"/>
            <a:r>
              <a:rPr lang="en-AU" noProof="0" dirty="0"/>
              <a:t>Seventh level</a:t>
            </a:r>
          </a:p>
          <a:p>
            <a:pPr lvl="7"/>
            <a:r>
              <a:rPr lang="en-AU" noProof="0" dirty="0"/>
              <a:t>Eighth level</a:t>
            </a:r>
          </a:p>
          <a:p>
            <a:pPr lvl="8"/>
            <a:r>
              <a:rPr lang="en-AU" noProof="0" dirty="0"/>
              <a:t>Ninth level</a:t>
            </a:r>
          </a:p>
        </p:txBody>
      </p:sp>
      <p:sp>
        <p:nvSpPr>
          <p:cNvPr id="4" name="Date Placeholder 3"/>
          <p:cNvSpPr>
            <a:spLocks noGrp="1"/>
          </p:cNvSpPr>
          <p:nvPr>
            <p:ph type="dt" sz="half" idx="2"/>
          </p:nvPr>
        </p:nvSpPr>
        <p:spPr>
          <a:xfrm>
            <a:off x="17852332" y="591268"/>
            <a:ext cx="6051266" cy="432000"/>
          </a:xfrm>
          <a:prstGeom prst="rect">
            <a:avLst/>
          </a:prstGeom>
        </p:spPr>
        <p:txBody>
          <a:bodyPr vert="horz" lIns="0" tIns="0" rIns="0" bIns="0" rtlCol="0" anchor="ctr"/>
          <a:lstStyle>
            <a:lvl1pPr algn="l">
              <a:defRPr sz="1000">
                <a:solidFill>
                  <a:schemeClr val="tx1"/>
                </a:solidFill>
                <a:latin typeface="+mn-lt"/>
                <a:cs typeface="Arial" pitchFamily="34" charset="0"/>
              </a:defRPr>
            </a:lvl1pPr>
          </a:lstStyle>
          <a:p>
            <a:r>
              <a:rPr lang="en-US" noProof="0"/>
              <a:t>XX Month 2019</a:t>
            </a:r>
            <a:endParaRPr lang="en-AU" noProof="0" dirty="0"/>
          </a:p>
        </p:txBody>
      </p:sp>
      <p:sp>
        <p:nvSpPr>
          <p:cNvPr id="6" name="Slide Number Placeholder 5"/>
          <p:cNvSpPr>
            <a:spLocks noGrp="1"/>
          </p:cNvSpPr>
          <p:nvPr>
            <p:ph type="sldNum" sz="quarter" idx="4"/>
          </p:nvPr>
        </p:nvSpPr>
        <p:spPr>
          <a:xfrm>
            <a:off x="23178946" y="6972543"/>
            <a:ext cx="904873" cy="432000"/>
          </a:xfrm>
          <a:prstGeom prst="rect">
            <a:avLst/>
          </a:prstGeom>
        </p:spPr>
        <p:txBody>
          <a:bodyPr vert="horz" lIns="0" tIns="0" rIns="0" bIns="0" rtlCol="0" anchor="ctr"/>
          <a:lstStyle>
            <a:lvl1pPr algn="ctr">
              <a:defRPr lang="en-AU" sz="3600" b="1" smtClean="0">
                <a:solidFill>
                  <a:schemeClr val="bg1"/>
                </a:solidFill>
                <a:latin typeface="+mn-lt"/>
                <a:cs typeface="Arial" pitchFamily="34" charset="0"/>
              </a:defRPr>
            </a:lvl1pPr>
          </a:lstStyle>
          <a:p>
            <a:fld id="{CE1B70CE-F4BC-4B6F-A663-B479B5E51611}" type="slidenum">
              <a:rPr lang="en-AU" smtClean="0"/>
              <a:pPr/>
              <a:t>‹#›</a:t>
            </a:fld>
            <a:endParaRPr lang="en-AU" dirty="0"/>
          </a:p>
        </p:txBody>
      </p:sp>
      <p:sp>
        <p:nvSpPr>
          <p:cNvPr id="8" name="Footer Placeholder 7">
            <a:extLst>
              <a:ext uri="{FF2B5EF4-FFF2-40B4-BE49-F238E27FC236}">
                <a16:creationId xmlns:a16="http://schemas.microsoft.com/office/drawing/2014/main" id="{49C9EB57-13FF-4D87-A5B6-2561934128B6}"/>
              </a:ext>
            </a:extLst>
          </p:cNvPr>
          <p:cNvSpPr>
            <a:spLocks noGrp="1"/>
          </p:cNvSpPr>
          <p:nvPr>
            <p:ph type="ftr" sz="quarter" idx="3"/>
          </p:nvPr>
        </p:nvSpPr>
        <p:spPr>
          <a:xfrm>
            <a:off x="2451642" y="556549"/>
            <a:ext cx="14150848" cy="438790"/>
          </a:xfrm>
          <a:prstGeom prst="rect">
            <a:avLst/>
          </a:prstGeom>
        </p:spPr>
        <p:txBody>
          <a:bodyPr vert="horz" lIns="0" tIns="0" rIns="0" bIns="0" rtlCol="0" anchor="t"/>
          <a:lstStyle>
            <a:lvl1pPr algn="l">
              <a:defRPr sz="2400">
                <a:solidFill>
                  <a:schemeClr val="tx2"/>
                </a:solidFill>
              </a:defRPr>
            </a:lvl1pPr>
          </a:lstStyle>
          <a:p>
            <a:r>
              <a:rPr lang="en-AU"/>
              <a:t>Presentation title goes here</a:t>
            </a:r>
            <a:endParaRPr lang="en-AU" dirty="0"/>
          </a:p>
        </p:txBody>
      </p:sp>
      <p:pic>
        <p:nvPicPr>
          <p:cNvPr id="9" name="Picture 8" descr="A close up of a logo&#10;&#10;Description automatically generated">
            <a:extLst>
              <a:ext uri="{FF2B5EF4-FFF2-40B4-BE49-F238E27FC236}">
                <a16:creationId xmlns:a16="http://schemas.microsoft.com/office/drawing/2014/main" id="{46E90E86-3DA3-42D4-BD17-F307D6A4740B}"/>
              </a:ext>
            </a:extLst>
          </p:cNvPr>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21574342" y="12466537"/>
            <a:ext cx="2173228" cy="612649"/>
          </a:xfrm>
          <a:prstGeom prst="rect">
            <a:avLst/>
          </a:prstGeom>
        </p:spPr>
      </p:pic>
    </p:spTree>
    <p:extLst>
      <p:ext uri="{BB962C8B-B14F-4D97-AF65-F5344CB8AC3E}">
        <p14:creationId xmlns:p14="http://schemas.microsoft.com/office/powerpoint/2010/main" val="2063454087"/>
      </p:ext>
    </p:extLst>
  </p:cSld>
  <p:clrMap bg1="lt1" tx1="dk1" bg2="lt2" tx2="dk2" accent1="accent1" accent2="accent2" accent3="accent3" accent4="accent4" accent5="accent5" accent6="accent6" hlink="hlink" folHlink="folHlink"/>
  <p:sldLayoutIdLst>
    <p:sldLayoutId id="2147483649" r:id="rId1"/>
    <p:sldLayoutId id="2147483661" r:id="rId2"/>
    <p:sldLayoutId id="2147483662" r:id="rId3"/>
    <p:sldLayoutId id="2147483663" r:id="rId4"/>
    <p:sldLayoutId id="2147483664" r:id="rId5"/>
    <p:sldLayoutId id="2147483650" r:id="rId6"/>
    <p:sldLayoutId id="2147483660" r:id="rId7"/>
    <p:sldLayoutId id="2147483657" r:id="rId8"/>
    <p:sldLayoutId id="2147483658" r:id="rId9"/>
    <p:sldLayoutId id="2147483656" r:id="rId10"/>
    <p:sldLayoutId id="2147483659" r:id="rId11"/>
    <p:sldLayoutId id="2147483665" r:id="rId12"/>
    <p:sldLayoutId id="2147483667" r:id="rId13"/>
    <p:sldLayoutId id="2147483654" r:id="rId14"/>
    <p:sldLayoutId id="2147483655" r:id="rId15"/>
  </p:sldLayoutIdLst>
  <p:hf hdr="0"/>
  <p:txStyles>
    <p:titleStyle>
      <a:lvl1pPr algn="l" defTabSz="914400" rtl="0" eaLnBrk="1" latinLnBrk="0" hangingPunct="1">
        <a:lnSpc>
          <a:spcPts val="5600"/>
        </a:lnSpc>
        <a:spcBef>
          <a:spcPct val="0"/>
        </a:spcBef>
        <a:buNone/>
        <a:defRPr sz="4600" b="1" kern="1200">
          <a:solidFill>
            <a:schemeClr val="tx2"/>
          </a:solidFill>
          <a:latin typeface="+mj-lt"/>
          <a:ea typeface="+mj-ea"/>
          <a:cs typeface="Arial" pitchFamily="34" charset="0"/>
        </a:defRPr>
      </a:lvl1pPr>
    </p:titleStyle>
    <p:bodyStyle>
      <a:lvl1pPr marL="0" indent="0" algn="l" defTabSz="914400" rtl="0" eaLnBrk="1" latinLnBrk="0" hangingPunct="1">
        <a:lnSpc>
          <a:spcPts val="5400"/>
        </a:lnSpc>
        <a:spcBef>
          <a:spcPts val="0"/>
        </a:spcBef>
        <a:spcAft>
          <a:spcPts val="1300"/>
        </a:spcAft>
        <a:buFont typeface="Arial" pitchFamily="34" charset="0"/>
        <a:buNone/>
        <a:defRPr sz="4600" kern="1200" baseline="0">
          <a:solidFill>
            <a:schemeClr val="tx2"/>
          </a:solidFill>
          <a:latin typeface="+mn-lt"/>
          <a:ea typeface="+mn-ea"/>
          <a:cs typeface="Arial" pitchFamily="34" charset="0"/>
        </a:defRPr>
      </a:lvl1pPr>
      <a:lvl2pPr marL="0" indent="0" algn="l" defTabSz="914400" rtl="0" eaLnBrk="1" latinLnBrk="0" hangingPunct="1">
        <a:lnSpc>
          <a:spcPts val="4800"/>
        </a:lnSpc>
        <a:spcBef>
          <a:spcPts val="0"/>
        </a:spcBef>
        <a:spcAft>
          <a:spcPts val="567"/>
        </a:spcAft>
        <a:buClrTx/>
        <a:buSzPct val="100000"/>
        <a:buFont typeface="Arial" panose="020B0604020202020204" pitchFamily="34" charset="0"/>
        <a:buNone/>
        <a:defRPr sz="3400" kern="1200">
          <a:solidFill>
            <a:schemeClr val="tx2"/>
          </a:solidFill>
          <a:latin typeface="+mn-lt"/>
          <a:ea typeface="+mn-ea"/>
          <a:cs typeface="Arial" pitchFamily="34" charset="0"/>
        </a:defRPr>
      </a:lvl2pPr>
      <a:lvl3pPr marL="432000" indent="-432000" algn="l" defTabSz="914400" rtl="0" eaLnBrk="1" latinLnBrk="0" hangingPunct="1">
        <a:lnSpc>
          <a:spcPts val="4600"/>
        </a:lnSpc>
        <a:spcBef>
          <a:spcPts val="0"/>
        </a:spcBef>
        <a:spcAft>
          <a:spcPts val="567"/>
        </a:spcAft>
        <a:buClr>
          <a:schemeClr val="accent1"/>
        </a:buClr>
        <a:buSzPct val="100000"/>
        <a:buFont typeface="Arial" panose="020B0604020202020204" pitchFamily="34" charset="0"/>
        <a:buChar char="•"/>
        <a:defRPr sz="3400" kern="1200">
          <a:solidFill>
            <a:schemeClr val="tx2"/>
          </a:solidFill>
          <a:latin typeface="+mn-lt"/>
          <a:ea typeface="+mn-ea"/>
          <a:cs typeface="Arial" pitchFamily="34" charset="0"/>
        </a:defRPr>
      </a:lvl3pPr>
      <a:lvl4pPr marL="864000" indent="-432000" algn="l" defTabSz="914400" rtl="0" eaLnBrk="1" latinLnBrk="0" hangingPunct="1">
        <a:lnSpc>
          <a:spcPts val="4600"/>
        </a:lnSpc>
        <a:spcBef>
          <a:spcPts val="0"/>
        </a:spcBef>
        <a:spcAft>
          <a:spcPts val="567"/>
        </a:spcAft>
        <a:buClr>
          <a:schemeClr val="accent1"/>
        </a:buClr>
        <a:buSzPct val="100000"/>
        <a:buFont typeface="Arial" panose="020B0604020202020204" pitchFamily="34" charset="0"/>
        <a:buChar char="•"/>
        <a:defRPr sz="3400" kern="1200">
          <a:solidFill>
            <a:schemeClr val="tx2"/>
          </a:solidFill>
          <a:latin typeface="+mn-lt"/>
          <a:ea typeface="+mn-ea"/>
          <a:cs typeface="Arial" pitchFamily="34" charset="0"/>
        </a:defRPr>
      </a:lvl4pPr>
      <a:lvl5pPr marL="1296000" indent="-432000" algn="l" defTabSz="914400" rtl="0" eaLnBrk="1" latinLnBrk="0" hangingPunct="1">
        <a:lnSpc>
          <a:spcPts val="4600"/>
        </a:lnSpc>
        <a:spcBef>
          <a:spcPts val="0"/>
        </a:spcBef>
        <a:spcAft>
          <a:spcPts val="567"/>
        </a:spcAft>
        <a:buClr>
          <a:schemeClr val="accent1"/>
        </a:buClr>
        <a:buSzPct val="100000"/>
        <a:buFont typeface="Arial" panose="020B0604020202020204" pitchFamily="34" charset="0"/>
        <a:buChar char="•"/>
        <a:defRPr sz="3400" kern="1200" baseline="0">
          <a:solidFill>
            <a:schemeClr val="tx2"/>
          </a:solidFill>
          <a:latin typeface="+mn-lt"/>
          <a:ea typeface="+mn-ea"/>
          <a:cs typeface="Arial" pitchFamily="34" charset="0"/>
        </a:defRPr>
      </a:lvl5pPr>
      <a:lvl6pPr marL="1728000" indent="-432000" algn="l" defTabSz="914400" rtl="0" eaLnBrk="1" latinLnBrk="0" hangingPunct="1">
        <a:lnSpc>
          <a:spcPts val="4600"/>
        </a:lnSpc>
        <a:spcBef>
          <a:spcPts val="0"/>
        </a:spcBef>
        <a:spcAft>
          <a:spcPts val="567"/>
        </a:spcAft>
        <a:buClr>
          <a:schemeClr val="accent1"/>
        </a:buClr>
        <a:buSzPct val="100000"/>
        <a:buFont typeface="Arial" panose="020B0604020202020204" pitchFamily="34" charset="0"/>
        <a:buChar char="•"/>
        <a:defRPr sz="3400" kern="1200">
          <a:solidFill>
            <a:schemeClr val="tx2"/>
          </a:solidFill>
          <a:latin typeface="+mn-lt"/>
          <a:ea typeface="+mn-ea"/>
          <a:cs typeface="Arial" pitchFamily="34" charset="0"/>
        </a:defRPr>
      </a:lvl6pPr>
      <a:lvl7pPr marL="2160000" indent="-432000" algn="l" defTabSz="914400" rtl="0" eaLnBrk="1" latinLnBrk="0" hangingPunct="1">
        <a:lnSpc>
          <a:spcPts val="4600"/>
        </a:lnSpc>
        <a:spcBef>
          <a:spcPts val="0"/>
        </a:spcBef>
        <a:spcAft>
          <a:spcPts val="567"/>
        </a:spcAft>
        <a:buClr>
          <a:schemeClr val="accent1"/>
        </a:buClr>
        <a:buSzPct val="100000"/>
        <a:buFont typeface="Arial" panose="020B0604020202020204" pitchFamily="34" charset="0"/>
        <a:buChar char="•"/>
        <a:defRPr sz="3400" kern="1200">
          <a:solidFill>
            <a:schemeClr val="tx2"/>
          </a:solidFill>
          <a:latin typeface="+mn-lt"/>
          <a:ea typeface="+mn-ea"/>
          <a:cs typeface="Arial" pitchFamily="34" charset="0"/>
        </a:defRPr>
      </a:lvl7pPr>
      <a:lvl8pPr marL="2592000" indent="-432000" algn="l" defTabSz="914400" rtl="0" eaLnBrk="1" latinLnBrk="0" hangingPunct="1">
        <a:lnSpc>
          <a:spcPts val="4600"/>
        </a:lnSpc>
        <a:spcBef>
          <a:spcPts val="0"/>
        </a:spcBef>
        <a:spcAft>
          <a:spcPts val="567"/>
        </a:spcAft>
        <a:buClr>
          <a:schemeClr val="accent1"/>
        </a:buClr>
        <a:buSzPct val="100000"/>
        <a:buFont typeface="Arial" panose="020B0604020202020204" pitchFamily="34" charset="0"/>
        <a:buChar char="•"/>
        <a:defRPr sz="3400" kern="1200">
          <a:solidFill>
            <a:schemeClr val="tx2"/>
          </a:solidFill>
          <a:latin typeface="+mn-lt"/>
          <a:ea typeface="+mn-ea"/>
          <a:cs typeface="Arial" pitchFamily="34" charset="0"/>
        </a:defRPr>
      </a:lvl8pPr>
      <a:lvl9pPr marL="3024000" indent="-432000" algn="l" defTabSz="914400" rtl="0" eaLnBrk="1" latinLnBrk="0" hangingPunct="1">
        <a:lnSpc>
          <a:spcPts val="4600"/>
        </a:lnSpc>
        <a:spcBef>
          <a:spcPts val="0"/>
        </a:spcBef>
        <a:spcAft>
          <a:spcPts val="567"/>
        </a:spcAft>
        <a:buClr>
          <a:schemeClr val="accent1"/>
        </a:buClr>
        <a:buSzPct val="100000"/>
        <a:buFont typeface="Arial" panose="020B0604020202020204" pitchFamily="34" charset="0"/>
        <a:buChar char="•"/>
        <a:defRPr sz="3400" kern="1200">
          <a:solidFill>
            <a:schemeClr val="tx2"/>
          </a:solidFill>
          <a:latin typeface="+mn-lt"/>
          <a:ea typeface="+mn-ea"/>
          <a:cs typeface="Arial"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AAE58D-C71C-4388-A7A2-14DC837DC947}"/>
              </a:ext>
            </a:extLst>
          </p:cNvPr>
          <p:cNvSpPr>
            <a:spLocks noGrp="1"/>
          </p:cNvSpPr>
          <p:nvPr>
            <p:ph type="title"/>
          </p:nvPr>
        </p:nvSpPr>
        <p:spPr>
          <a:xfrm>
            <a:off x="5036" y="2465512"/>
            <a:ext cx="21392106" cy="5046911"/>
          </a:xfrm>
        </p:spPr>
        <p:txBody>
          <a:bodyPr/>
          <a:lstStyle/>
          <a:p>
            <a:pPr algn="ctr">
              <a:spcAft>
                <a:spcPts val="1200"/>
              </a:spcAft>
            </a:pPr>
            <a:r>
              <a:rPr lang="en-US" altLang="en-US" sz="9900" dirty="0" smtClean="0"/>
              <a:t>Module 2.2 / Week 4</a:t>
            </a:r>
            <a:br>
              <a:rPr lang="en-US" altLang="en-US" sz="9900" dirty="0" smtClean="0"/>
            </a:br>
            <a:r>
              <a:rPr lang="en-US" altLang="en-US" dirty="0" smtClean="0"/>
              <a:t/>
            </a:r>
            <a:br>
              <a:rPr lang="en-US" altLang="en-US" dirty="0" smtClean="0"/>
            </a:br>
            <a:r>
              <a:rPr lang="en-US" altLang="en-US" dirty="0" smtClean="0"/>
              <a:t>   </a:t>
            </a:r>
            <a:r>
              <a:rPr lang="en-AU" altLang="en-US" sz="9900" dirty="0"/>
              <a:t>Planning, understanding the entity and evaluating business risk</a:t>
            </a:r>
            <a:endParaRPr lang="en-US" altLang="en-US" sz="9900" dirty="0"/>
          </a:p>
        </p:txBody>
      </p:sp>
      <p:sp>
        <p:nvSpPr>
          <p:cNvPr id="3" name="Date Placeholder 2">
            <a:extLst>
              <a:ext uri="{FF2B5EF4-FFF2-40B4-BE49-F238E27FC236}">
                <a16:creationId xmlns:a16="http://schemas.microsoft.com/office/drawing/2014/main" id="{12D7A751-39AF-41B8-B003-901E466F990E}"/>
              </a:ext>
            </a:extLst>
          </p:cNvPr>
          <p:cNvSpPr>
            <a:spLocks noGrp="1"/>
          </p:cNvSpPr>
          <p:nvPr>
            <p:ph type="dt" sz="half" idx="10"/>
          </p:nvPr>
        </p:nvSpPr>
        <p:spPr/>
        <p:txBody>
          <a:bodyPr/>
          <a:lstStyle/>
          <a:p>
            <a:pPr marL="0" marR="0" lvl="0" indent="0" algn="l" defTabSz="2437790" rtl="0" eaLnBrk="1" fontAlgn="auto" latinLnBrk="0" hangingPunct="1">
              <a:lnSpc>
                <a:spcPct val="100000"/>
              </a:lnSpc>
              <a:spcBef>
                <a:spcPts val="0"/>
              </a:spcBef>
              <a:spcAft>
                <a:spcPts val="0"/>
              </a:spcAft>
              <a:buClrTx/>
              <a:buSzTx/>
              <a:buFontTx/>
              <a:buNone/>
              <a:tabLst/>
              <a:defRPr/>
            </a:pPr>
            <a:endParaRPr kumimoji="0" lang="en-AU" sz="2400" b="0" i="0" u="none" strike="noStrike" kern="1200" cap="none" spc="0" normalizeH="0" baseline="0" noProof="0" dirty="0">
              <a:ln>
                <a:noFill/>
              </a:ln>
              <a:solidFill>
                <a:prstClr val="white"/>
              </a:solidFill>
              <a:effectLst/>
              <a:uLnTx/>
              <a:uFillTx/>
              <a:latin typeface="Arial"/>
              <a:ea typeface="+mn-ea"/>
              <a:cs typeface="Arial" pitchFamily="34" charset="0"/>
            </a:endParaRPr>
          </a:p>
        </p:txBody>
      </p:sp>
      <p:sp>
        <p:nvSpPr>
          <p:cNvPr id="6" name="Footer Placeholder 5">
            <a:extLst>
              <a:ext uri="{FF2B5EF4-FFF2-40B4-BE49-F238E27FC236}">
                <a16:creationId xmlns:a16="http://schemas.microsoft.com/office/drawing/2014/main" id="{1783B35F-56FA-4139-892E-C49455676B90}"/>
              </a:ext>
            </a:extLst>
          </p:cNvPr>
          <p:cNvSpPr>
            <a:spLocks noGrp="1"/>
          </p:cNvSpPr>
          <p:nvPr>
            <p:ph type="ftr" sz="quarter" idx="11"/>
          </p:nvPr>
        </p:nvSpPr>
        <p:spPr>
          <a:xfrm>
            <a:off x="454696" y="12255229"/>
            <a:ext cx="14150848" cy="438790"/>
          </a:xfrm>
        </p:spPr>
        <p:txBody>
          <a:bodyPr/>
          <a:lstStyle/>
          <a:p>
            <a:pPr marL="0" marR="0" lvl="0" indent="0" algn="l" defTabSz="2437790" rtl="0" eaLnBrk="1" fontAlgn="auto" latinLnBrk="0" hangingPunct="1">
              <a:lnSpc>
                <a:spcPct val="100000"/>
              </a:lnSpc>
              <a:spcBef>
                <a:spcPts val="0"/>
              </a:spcBef>
              <a:spcAft>
                <a:spcPts val="0"/>
              </a:spcAft>
              <a:buClrTx/>
              <a:buSzTx/>
              <a:buFontTx/>
              <a:buNone/>
              <a:tabLst/>
              <a:defRPr/>
            </a:pPr>
            <a:r>
              <a:rPr kumimoji="0" lang="en-AU" sz="4400" b="1" i="0" u="none" strike="noStrike" kern="1200" cap="none" spc="0" normalizeH="0" baseline="0" noProof="0" dirty="0" smtClean="0">
                <a:ln>
                  <a:noFill/>
                </a:ln>
                <a:solidFill>
                  <a:prstClr val="white"/>
                </a:solidFill>
                <a:effectLst/>
                <a:uLnTx/>
                <a:uFillTx/>
                <a:latin typeface="Arial"/>
                <a:ea typeface="+mn-ea"/>
                <a:cs typeface="+mn-cs"/>
              </a:rPr>
              <a:t>ACCT6006  Auditing Theory and Practice</a:t>
            </a:r>
            <a:endParaRPr kumimoji="0" lang="en-AU" sz="4400" b="1" i="0" u="none" strike="noStrike" kern="1200" cap="none" spc="0" normalizeH="0" baseline="0" noProof="0" dirty="0">
              <a:ln>
                <a:noFill/>
              </a:ln>
              <a:solidFill>
                <a:prstClr val="white"/>
              </a:solidFill>
              <a:effectLst/>
              <a:uLnTx/>
              <a:uFillTx/>
              <a:latin typeface="Arial"/>
              <a:ea typeface="+mn-ea"/>
              <a:cs typeface="+mn-cs"/>
            </a:endParaRPr>
          </a:p>
        </p:txBody>
      </p:sp>
    </p:spTree>
    <p:extLst>
      <p:ext uri="{BB962C8B-B14F-4D97-AF65-F5344CB8AC3E}">
        <p14:creationId xmlns:p14="http://schemas.microsoft.com/office/powerpoint/2010/main" val="18633686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A44A376-5767-414C-9870-68FA5774C107}"/>
              </a:ext>
            </a:extLst>
          </p:cNvPr>
          <p:cNvSpPr>
            <a:spLocks noGrp="1"/>
          </p:cNvSpPr>
          <p:nvPr>
            <p:ph idx="1"/>
          </p:nvPr>
        </p:nvSpPr>
        <p:spPr>
          <a:xfrm>
            <a:off x="1811860" y="2753544"/>
            <a:ext cx="19874208" cy="9937104"/>
          </a:xfrm>
        </p:spPr>
        <p:txBody>
          <a:bodyPr/>
          <a:lstStyle/>
          <a:p>
            <a:pPr marL="457200" lvl="1">
              <a:spcBef>
                <a:spcPts val="600"/>
              </a:spcBef>
              <a:spcAft>
                <a:spcPts val="2400"/>
              </a:spcAft>
              <a:defRPr/>
            </a:pPr>
            <a:r>
              <a:rPr lang="en-AU" altLang="en-US" sz="3800" dirty="0"/>
              <a:t>4</a:t>
            </a:r>
            <a:r>
              <a:rPr lang="en-AU" altLang="en-US" sz="3800" dirty="0"/>
              <a:t>.1 </a:t>
            </a:r>
            <a:r>
              <a:rPr lang="en-AU" altLang="en-US" sz="3800" dirty="0"/>
              <a:t>Explain why the decision to accept a client is important and describe the primary features of client acceptance and continuance, including the purpose and content of an audit engagement letter.</a:t>
            </a:r>
          </a:p>
          <a:p>
            <a:pPr marL="457200" lvl="1">
              <a:spcBef>
                <a:spcPts val="600"/>
              </a:spcBef>
              <a:spcAft>
                <a:spcPts val="2400"/>
              </a:spcAft>
              <a:defRPr/>
            </a:pPr>
            <a:r>
              <a:rPr lang="en-AU" altLang="en-US" sz="3800" dirty="0"/>
              <a:t>4</a:t>
            </a:r>
            <a:r>
              <a:rPr lang="en-AU" altLang="en-US" sz="3800" dirty="0" smtClean="0"/>
              <a:t>.2 </a:t>
            </a:r>
            <a:r>
              <a:rPr lang="en-AU" altLang="en-US" sz="3800" dirty="0"/>
              <a:t>Explain the importance of planning to the audit process.</a:t>
            </a:r>
          </a:p>
          <a:p>
            <a:pPr marL="457200" lvl="1">
              <a:spcBef>
                <a:spcPts val="600"/>
              </a:spcBef>
              <a:spcAft>
                <a:spcPts val="2400"/>
              </a:spcAft>
              <a:defRPr/>
            </a:pPr>
            <a:r>
              <a:rPr lang="en-AU" altLang="en-US" sz="3800" dirty="0"/>
              <a:t>4</a:t>
            </a:r>
            <a:r>
              <a:rPr lang="en-AU" altLang="en-US" sz="3800" dirty="0" smtClean="0"/>
              <a:t>.3 </a:t>
            </a:r>
            <a:r>
              <a:rPr lang="en-AU" altLang="en-US" sz="3800" dirty="0"/>
              <a:t>Identify the important aspects of the auditor’s understanding of an entity and its environment. </a:t>
            </a:r>
          </a:p>
          <a:p>
            <a:pPr marL="457200" lvl="1">
              <a:spcBef>
                <a:spcPts val="600"/>
              </a:spcBef>
              <a:spcAft>
                <a:spcPts val="2400"/>
              </a:spcAft>
              <a:defRPr/>
            </a:pPr>
            <a:r>
              <a:rPr lang="en-AU" altLang="en-US" sz="3800" dirty="0"/>
              <a:t>4</a:t>
            </a:r>
            <a:r>
              <a:rPr lang="en-AU" altLang="en-US" sz="3800" dirty="0" smtClean="0"/>
              <a:t>.4 </a:t>
            </a:r>
            <a:r>
              <a:rPr lang="en-AU" altLang="en-US" sz="3800" dirty="0"/>
              <a:t>Assess entity business risk.</a:t>
            </a:r>
          </a:p>
          <a:p>
            <a:pPr marL="457200" lvl="1">
              <a:spcBef>
                <a:spcPts val="600"/>
              </a:spcBef>
              <a:spcAft>
                <a:spcPts val="2400"/>
              </a:spcAft>
              <a:defRPr/>
            </a:pPr>
            <a:r>
              <a:rPr lang="en-AU" altLang="en-US" sz="3800" dirty="0"/>
              <a:t>4</a:t>
            </a:r>
            <a:r>
              <a:rPr lang="en-AU" altLang="en-US" sz="3800" dirty="0" smtClean="0"/>
              <a:t>.5</a:t>
            </a:r>
            <a:r>
              <a:rPr lang="en-AU" altLang="en-US" sz="3800" dirty="0"/>
              <a:t>. </a:t>
            </a:r>
            <a:r>
              <a:rPr lang="en-AU" altLang="en-US" sz="3800" dirty="0"/>
              <a:t>Explain how an auditor develops an overall audit strategy and prepares a detailed audit plan or audit program.</a:t>
            </a:r>
          </a:p>
          <a:p>
            <a:pPr marL="457200" lvl="1">
              <a:spcBef>
                <a:spcPts val="600"/>
              </a:spcBef>
              <a:spcAft>
                <a:spcPts val="2400"/>
              </a:spcAft>
              <a:defRPr/>
            </a:pPr>
            <a:r>
              <a:rPr lang="en-AU" altLang="en-US" sz="3800" dirty="0"/>
              <a:t>4</a:t>
            </a:r>
            <a:r>
              <a:rPr lang="en-AU" altLang="en-US" sz="3800" dirty="0" smtClean="0"/>
              <a:t>.6 </a:t>
            </a:r>
            <a:r>
              <a:rPr lang="en-AU" altLang="en-US" sz="3800" dirty="0"/>
              <a:t>Outline the types and uses of analytical procedures and distinguish those that are useful in obtaining an understanding of an entity and assessing business risk.</a:t>
            </a:r>
          </a:p>
          <a:p>
            <a:endParaRPr lang="en-AU" dirty="0"/>
          </a:p>
        </p:txBody>
      </p:sp>
      <p:sp>
        <p:nvSpPr>
          <p:cNvPr id="3" name="Slide Number Placeholder 2">
            <a:extLst>
              <a:ext uri="{FF2B5EF4-FFF2-40B4-BE49-F238E27FC236}">
                <a16:creationId xmlns:a16="http://schemas.microsoft.com/office/drawing/2014/main" id="{51497C49-DD68-43AB-ABA8-1EFD8FC499B1}"/>
              </a:ext>
            </a:extLst>
          </p:cNvPr>
          <p:cNvSpPr>
            <a:spLocks noGrp="1"/>
          </p:cNvSpPr>
          <p:nvPr>
            <p:ph type="sldNum" sz="quarter" idx="12"/>
          </p:nvPr>
        </p:nvSpPr>
        <p:spPr/>
        <p:txBody>
          <a:bodyPr/>
          <a:lstStyle/>
          <a:p>
            <a:fld id="{CE1B70CE-F4BC-4B6F-A663-B479B5E51611}" type="slidenum">
              <a:rPr lang="en-AU" noProof="0" smtClean="0"/>
              <a:pPr/>
              <a:t>2</a:t>
            </a:fld>
            <a:endParaRPr lang="en-AU" noProof="0" dirty="0"/>
          </a:p>
        </p:txBody>
      </p:sp>
      <p:sp>
        <p:nvSpPr>
          <p:cNvPr id="4" name="Title 3">
            <a:extLst>
              <a:ext uri="{FF2B5EF4-FFF2-40B4-BE49-F238E27FC236}">
                <a16:creationId xmlns:a16="http://schemas.microsoft.com/office/drawing/2014/main" id="{84EDB363-C2AA-485D-92FA-778E076FE30D}"/>
              </a:ext>
            </a:extLst>
          </p:cNvPr>
          <p:cNvSpPr>
            <a:spLocks noGrp="1"/>
          </p:cNvSpPr>
          <p:nvPr>
            <p:ph type="title"/>
          </p:nvPr>
        </p:nvSpPr>
        <p:spPr>
          <a:xfrm>
            <a:off x="2451642" y="1529408"/>
            <a:ext cx="18336313" cy="1491516"/>
          </a:xfrm>
        </p:spPr>
        <p:txBody>
          <a:bodyPr/>
          <a:lstStyle/>
          <a:p>
            <a:r>
              <a:rPr lang="en-AU" dirty="0"/>
              <a:t>Learning Objectives</a:t>
            </a:r>
          </a:p>
        </p:txBody>
      </p:sp>
    </p:spTree>
    <p:extLst>
      <p:ext uri="{BB962C8B-B14F-4D97-AF65-F5344CB8AC3E}">
        <p14:creationId xmlns:p14="http://schemas.microsoft.com/office/powerpoint/2010/main" val="37208398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68999AF-CDFD-4E70-ABEA-AA3460556EBD}"/>
              </a:ext>
            </a:extLst>
          </p:cNvPr>
          <p:cNvSpPr>
            <a:spLocks noGrp="1"/>
          </p:cNvSpPr>
          <p:nvPr>
            <p:ph type="body" sz="quarter" idx="15"/>
          </p:nvPr>
        </p:nvSpPr>
        <p:spPr>
          <a:xfrm>
            <a:off x="3767064" y="4336892"/>
            <a:ext cx="19910334" cy="5555493"/>
          </a:xfrm>
        </p:spPr>
        <p:txBody>
          <a:bodyPr/>
          <a:lstStyle/>
          <a:p>
            <a:r>
              <a:rPr lang="en-US" altLang="en-US" sz="9900" dirty="0"/>
              <a:t>LO </a:t>
            </a:r>
            <a:r>
              <a:rPr lang="en-US" altLang="en-US" sz="9900" dirty="0" smtClean="0"/>
              <a:t>4.1</a:t>
            </a:r>
          </a:p>
          <a:p>
            <a:r>
              <a:rPr lang="en-AU" altLang="en-US" sz="9600" dirty="0" smtClean="0"/>
              <a:t>Client </a:t>
            </a:r>
            <a:r>
              <a:rPr lang="en-AU" altLang="en-US" sz="9600" dirty="0"/>
              <a:t>acceptance and </a:t>
            </a:r>
            <a:r>
              <a:rPr lang="en-AU" altLang="en-US" sz="9600" dirty="0" smtClean="0"/>
              <a:t>    continuance</a:t>
            </a:r>
            <a:endParaRPr lang="en-AU" dirty="0"/>
          </a:p>
        </p:txBody>
      </p:sp>
    </p:spTree>
    <p:extLst>
      <p:ext uri="{BB962C8B-B14F-4D97-AF65-F5344CB8AC3E}">
        <p14:creationId xmlns:p14="http://schemas.microsoft.com/office/powerpoint/2010/main" val="41685624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D811DDA-EB59-4377-84C0-E4C31F401DFA}"/>
              </a:ext>
            </a:extLst>
          </p:cNvPr>
          <p:cNvSpPr>
            <a:spLocks noGrp="1"/>
          </p:cNvSpPr>
          <p:nvPr>
            <p:ph idx="1"/>
          </p:nvPr>
        </p:nvSpPr>
        <p:spPr>
          <a:xfrm>
            <a:off x="1246784" y="3787160"/>
            <a:ext cx="10945216" cy="3528259"/>
          </a:xfrm>
        </p:spPr>
        <p:txBody>
          <a:bodyPr/>
          <a:lstStyle/>
          <a:p>
            <a:pPr marL="571500" indent="-571500">
              <a:lnSpc>
                <a:spcPct val="125000"/>
              </a:lnSpc>
              <a:buClr>
                <a:srgbClr val="DD622B"/>
              </a:buClr>
              <a:buFont typeface="Wingdings" panose="05000000000000000000" pitchFamily="2" charset="2"/>
              <a:buChar char="§"/>
              <a:defRPr/>
            </a:pPr>
            <a:r>
              <a:rPr lang="en-AU" sz="4200" dirty="0"/>
              <a:t>The auditors need to understand the client relationship starts when considering the acceptance of an engagement and continues throughout the association with the client.</a:t>
            </a:r>
            <a:endParaRPr lang="en-US" altLang="en-US" sz="4200" dirty="0"/>
          </a:p>
          <a:p>
            <a:pPr>
              <a:spcBef>
                <a:spcPts val="1800"/>
              </a:spcBef>
            </a:pPr>
            <a:endParaRPr lang="en-AU" altLang="en-US" dirty="0"/>
          </a:p>
          <a:p>
            <a:pPr lvl="1"/>
            <a:endParaRPr lang="en-AU" dirty="0"/>
          </a:p>
        </p:txBody>
      </p:sp>
      <p:sp>
        <p:nvSpPr>
          <p:cNvPr id="3" name="Slide Number Placeholder 2">
            <a:extLst>
              <a:ext uri="{FF2B5EF4-FFF2-40B4-BE49-F238E27FC236}">
                <a16:creationId xmlns:a16="http://schemas.microsoft.com/office/drawing/2014/main" id="{0C2A9A15-8C0D-4346-8620-75FAA7001660}"/>
              </a:ext>
            </a:extLst>
          </p:cNvPr>
          <p:cNvSpPr>
            <a:spLocks noGrp="1"/>
          </p:cNvSpPr>
          <p:nvPr>
            <p:ph type="sldNum" sz="quarter" idx="12"/>
          </p:nvPr>
        </p:nvSpPr>
        <p:spPr/>
        <p:txBody>
          <a:bodyPr/>
          <a:lstStyle/>
          <a:p>
            <a:fld id="{CE1B70CE-F4BC-4B6F-A663-B479B5E51611}" type="slidenum">
              <a:rPr lang="en-AU" noProof="0" smtClean="0"/>
              <a:pPr/>
              <a:t>4</a:t>
            </a:fld>
            <a:endParaRPr lang="en-AU" noProof="0" dirty="0"/>
          </a:p>
        </p:txBody>
      </p:sp>
      <p:sp>
        <p:nvSpPr>
          <p:cNvPr id="4" name="Title 3">
            <a:extLst>
              <a:ext uri="{FF2B5EF4-FFF2-40B4-BE49-F238E27FC236}">
                <a16:creationId xmlns:a16="http://schemas.microsoft.com/office/drawing/2014/main" id="{1826E94E-6122-4934-9CC6-00D9838BE9C3}"/>
              </a:ext>
            </a:extLst>
          </p:cNvPr>
          <p:cNvSpPr>
            <a:spLocks noGrp="1"/>
          </p:cNvSpPr>
          <p:nvPr>
            <p:ph type="title"/>
          </p:nvPr>
        </p:nvSpPr>
        <p:spPr>
          <a:xfrm>
            <a:off x="598712" y="1097360"/>
            <a:ext cx="18336313" cy="1491516"/>
          </a:xfrm>
        </p:spPr>
        <p:txBody>
          <a:bodyPr/>
          <a:lstStyle/>
          <a:p>
            <a:r>
              <a:rPr lang="en-AU" altLang="en-US" sz="4800" dirty="0"/>
              <a:t>Client </a:t>
            </a:r>
            <a:r>
              <a:rPr lang="en-AU" altLang="en-US" sz="4800" dirty="0" smtClean="0"/>
              <a:t>Acceptance </a:t>
            </a:r>
            <a:r>
              <a:rPr lang="en-AU" altLang="en-US" sz="4800" dirty="0"/>
              <a:t>and </a:t>
            </a:r>
            <a:r>
              <a:rPr lang="en-AU" altLang="en-US" sz="4800" dirty="0"/>
              <a:t>C</a:t>
            </a:r>
            <a:r>
              <a:rPr lang="en-AU" altLang="en-US" sz="4800" dirty="0" smtClean="0"/>
              <a:t>ontinuance</a:t>
            </a:r>
            <a:endParaRPr lang="en-AU" dirty="0"/>
          </a:p>
        </p:txBody>
      </p:sp>
      <p:pic>
        <p:nvPicPr>
          <p:cNvPr id="5" name="Picture 5">
            <a:extLst>
              <a:ext uri="{FF2B5EF4-FFF2-40B4-BE49-F238E27FC236}">
                <a16:creationId xmlns:a16="http://schemas.microsoft.com/office/drawing/2014/main" id="{799C3D86-B6D7-4FB9-9207-5A7471471EB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12840072" y="276603"/>
            <a:ext cx="8497131" cy="11932398"/>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a:xfrm>
            <a:off x="9599712" y="12593579"/>
            <a:ext cx="12192000" cy="769441"/>
          </a:xfrm>
          <a:prstGeom prst="rect">
            <a:avLst/>
          </a:prstGeom>
        </p:spPr>
        <p:txBody>
          <a:bodyPr>
            <a:spAutoFit/>
          </a:bodyPr>
          <a:lstStyle/>
          <a:p>
            <a:r>
              <a:rPr lang="en-AU" sz="2200" i="1" dirty="0"/>
              <a:t>Source: </a:t>
            </a:r>
            <a:r>
              <a:rPr lang="en-AU" sz="2200" dirty="0"/>
              <a:t>Grant, G. &amp; </a:t>
            </a:r>
            <a:r>
              <a:rPr lang="en-AU" sz="2200" dirty="0" err="1"/>
              <a:t>Simnett</a:t>
            </a:r>
            <a:r>
              <a:rPr lang="en-AU" sz="2200" dirty="0"/>
              <a:t>, R. (2018). </a:t>
            </a:r>
            <a:r>
              <a:rPr lang="en-AU" sz="2200" i="1" dirty="0"/>
              <a:t>Auditing &amp; Assurance Services In Australia </a:t>
            </a:r>
            <a:r>
              <a:rPr lang="en-AU" sz="2200" dirty="0"/>
              <a:t>(7th Ed), Sydney, Australia: McGraw Hill</a:t>
            </a:r>
            <a:endParaRPr lang="en-AU" sz="2200" dirty="0"/>
          </a:p>
        </p:txBody>
      </p:sp>
    </p:spTree>
    <p:extLst>
      <p:ext uri="{BB962C8B-B14F-4D97-AF65-F5344CB8AC3E}">
        <p14:creationId xmlns:p14="http://schemas.microsoft.com/office/powerpoint/2010/main" val="20261952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1FCC179-7E4E-4809-BB40-33AAD678F7E0}"/>
              </a:ext>
            </a:extLst>
          </p:cNvPr>
          <p:cNvSpPr>
            <a:spLocks noGrp="1"/>
          </p:cNvSpPr>
          <p:nvPr>
            <p:ph idx="1"/>
          </p:nvPr>
        </p:nvSpPr>
        <p:spPr>
          <a:xfrm>
            <a:off x="1750840" y="4121696"/>
            <a:ext cx="20018224" cy="8710706"/>
          </a:xfrm>
        </p:spPr>
        <p:txBody>
          <a:bodyPr/>
          <a:lstStyle/>
          <a:p>
            <a:pPr marL="742950" indent="-742950">
              <a:spcBef>
                <a:spcPts val="1200"/>
              </a:spcBef>
              <a:buClr>
                <a:srgbClr val="DD622B"/>
              </a:buClr>
              <a:buSzPct val="90000"/>
              <a:buFont typeface="Wingdings" panose="05000000000000000000" pitchFamily="2" charset="2"/>
              <a:buChar char="§"/>
            </a:pPr>
            <a:r>
              <a:rPr lang="en-AU" altLang="en-US" sz="4700" dirty="0"/>
              <a:t>The most effective way of obtaining recommendations is to render audit services of a high quality.</a:t>
            </a:r>
          </a:p>
          <a:p>
            <a:pPr marL="742950" indent="-742950">
              <a:spcBef>
                <a:spcPts val="1200"/>
              </a:spcBef>
              <a:buClr>
                <a:srgbClr val="DD622B"/>
              </a:buClr>
              <a:buSzPct val="90000"/>
              <a:buFont typeface="Wingdings" panose="05000000000000000000" pitchFamily="2" charset="2"/>
              <a:buChar char="§"/>
            </a:pPr>
            <a:r>
              <a:rPr lang="en-AU" altLang="en-US" sz="4700" dirty="0"/>
              <a:t>Advertising is permitted provided it is not false, misleading or deceptive, or otherwise reflects adversely on the profession.</a:t>
            </a:r>
          </a:p>
          <a:p>
            <a:pPr marL="742950" indent="-742950">
              <a:spcBef>
                <a:spcPts val="1200"/>
              </a:spcBef>
              <a:buClr>
                <a:srgbClr val="DD622B"/>
              </a:buClr>
              <a:buSzPct val="90000"/>
              <a:buFont typeface="Wingdings" panose="05000000000000000000" pitchFamily="2" charset="2"/>
              <a:buChar char="§"/>
            </a:pPr>
            <a:r>
              <a:rPr lang="en-AU" altLang="en-US" sz="4700" dirty="0"/>
              <a:t>Competing for prospective clients through tenders is quite common.</a:t>
            </a:r>
          </a:p>
          <a:p>
            <a:pPr marL="742950" indent="-742950">
              <a:spcBef>
                <a:spcPts val="1200"/>
              </a:spcBef>
              <a:buClr>
                <a:srgbClr val="DD622B"/>
              </a:buClr>
              <a:buSzPct val="90000"/>
              <a:buFont typeface="Wingdings" panose="05000000000000000000" pitchFamily="2" charset="2"/>
              <a:buChar char="§"/>
            </a:pPr>
            <a:r>
              <a:rPr lang="en-AU" altLang="en-US" sz="4700" dirty="0"/>
              <a:t>Auditors should be careful of audit clients that are opinion shopping.</a:t>
            </a:r>
          </a:p>
          <a:p>
            <a:endParaRPr lang="en-AU" sz="4700" dirty="0"/>
          </a:p>
        </p:txBody>
      </p:sp>
      <p:sp>
        <p:nvSpPr>
          <p:cNvPr id="3" name="Slide Number Placeholder 2">
            <a:extLst>
              <a:ext uri="{FF2B5EF4-FFF2-40B4-BE49-F238E27FC236}">
                <a16:creationId xmlns:a16="http://schemas.microsoft.com/office/drawing/2014/main" id="{9BAE6AC5-FA5C-49A7-BA72-3E6CF66775B7}"/>
              </a:ext>
            </a:extLst>
          </p:cNvPr>
          <p:cNvSpPr>
            <a:spLocks noGrp="1"/>
          </p:cNvSpPr>
          <p:nvPr>
            <p:ph type="sldNum" sz="quarter" idx="12"/>
          </p:nvPr>
        </p:nvSpPr>
        <p:spPr/>
        <p:txBody>
          <a:bodyPr/>
          <a:lstStyle/>
          <a:p>
            <a:fld id="{CE1B70CE-F4BC-4B6F-A663-B479B5E51611}" type="slidenum">
              <a:rPr lang="en-AU" noProof="0" smtClean="0"/>
              <a:pPr/>
              <a:t>5</a:t>
            </a:fld>
            <a:endParaRPr lang="en-AU" noProof="0" dirty="0"/>
          </a:p>
        </p:txBody>
      </p:sp>
      <p:sp>
        <p:nvSpPr>
          <p:cNvPr id="4" name="Title 3">
            <a:extLst>
              <a:ext uri="{FF2B5EF4-FFF2-40B4-BE49-F238E27FC236}">
                <a16:creationId xmlns:a16="http://schemas.microsoft.com/office/drawing/2014/main" id="{2CC3F71B-C667-4644-99F5-0F59CDE72057}"/>
              </a:ext>
            </a:extLst>
          </p:cNvPr>
          <p:cNvSpPr>
            <a:spLocks noGrp="1"/>
          </p:cNvSpPr>
          <p:nvPr>
            <p:ph type="title"/>
          </p:nvPr>
        </p:nvSpPr>
        <p:spPr>
          <a:xfrm>
            <a:off x="1318792" y="1367794"/>
            <a:ext cx="18336313" cy="1491516"/>
          </a:xfrm>
        </p:spPr>
        <p:txBody>
          <a:bodyPr/>
          <a:lstStyle/>
          <a:p>
            <a:pPr algn="ctr"/>
            <a:r>
              <a:rPr lang="en-AU" altLang="en-US" sz="6600" dirty="0">
                <a:solidFill>
                  <a:srgbClr val="0070C0"/>
                </a:solidFill>
                <a:cs typeface="+mj-cs"/>
              </a:rPr>
              <a:t>Obtaining clients</a:t>
            </a:r>
            <a:endParaRPr lang="en-AU" sz="6600" dirty="0">
              <a:solidFill>
                <a:srgbClr val="0070C0"/>
              </a:solidFill>
              <a:cs typeface="+mj-cs"/>
            </a:endParaRPr>
          </a:p>
        </p:txBody>
      </p:sp>
    </p:spTree>
    <p:extLst>
      <p:ext uri="{BB962C8B-B14F-4D97-AF65-F5344CB8AC3E}">
        <p14:creationId xmlns:p14="http://schemas.microsoft.com/office/powerpoint/2010/main" val="16097368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8DC74AF-4964-40FE-AE5F-87721F42AFE3}"/>
              </a:ext>
            </a:extLst>
          </p:cNvPr>
          <p:cNvSpPr>
            <a:spLocks noGrp="1"/>
          </p:cNvSpPr>
          <p:nvPr>
            <p:ph idx="1"/>
          </p:nvPr>
        </p:nvSpPr>
        <p:spPr>
          <a:xfrm>
            <a:off x="1534816" y="3049190"/>
            <a:ext cx="20018224" cy="8710706"/>
          </a:xfrm>
        </p:spPr>
        <p:txBody>
          <a:bodyPr/>
          <a:lstStyle/>
          <a:p>
            <a:pPr marL="571500" indent="-571500">
              <a:lnSpc>
                <a:spcPct val="125000"/>
              </a:lnSpc>
              <a:buClr>
                <a:srgbClr val="DD622B"/>
              </a:buClr>
              <a:buFont typeface="Wingdings" panose="05000000000000000000" pitchFamily="2" charset="2"/>
              <a:buChar char="§"/>
              <a:defRPr/>
            </a:pPr>
            <a:r>
              <a:rPr lang="en-US" altLang="en-US" sz="4200" dirty="0"/>
              <a:t>APES 320 and ASQC 1 (ISQC1) require an audit firm, as part of its quality control, to establish policies for</a:t>
            </a:r>
            <a:r>
              <a:rPr lang="en-AU" altLang="en-US" sz="4200" dirty="0" smtClean="0"/>
              <a:t>:</a:t>
            </a:r>
            <a:endParaRPr lang="en-AU" altLang="en-US" sz="4200" dirty="0"/>
          </a:p>
          <a:p>
            <a:pPr marL="2731500" lvl="8" indent="-571500">
              <a:lnSpc>
                <a:spcPct val="125000"/>
              </a:lnSpc>
              <a:spcAft>
                <a:spcPts val="1300"/>
              </a:spcAft>
              <a:buClr>
                <a:srgbClr val="000000"/>
              </a:buClr>
              <a:defRPr/>
            </a:pPr>
            <a:r>
              <a:rPr lang="en-US" altLang="en-US" sz="4200" dirty="0"/>
              <a:t>investigating potential clients and acceptance of an engagement</a:t>
            </a:r>
          </a:p>
          <a:p>
            <a:pPr marL="2731500" lvl="8" indent="-571500">
              <a:lnSpc>
                <a:spcPct val="125000"/>
              </a:lnSpc>
              <a:spcAft>
                <a:spcPts val="1300"/>
              </a:spcAft>
              <a:buClr>
                <a:srgbClr val="000000"/>
              </a:buClr>
              <a:defRPr/>
            </a:pPr>
            <a:r>
              <a:rPr lang="en-US" altLang="en-US" sz="4200" dirty="0"/>
              <a:t>periodically reviewing continuance of clients</a:t>
            </a:r>
            <a:r>
              <a:rPr lang="en-US" altLang="en-US" sz="4200" dirty="0" smtClean="0"/>
              <a:t>.</a:t>
            </a:r>
          </a:p>
          <a:p>
            <a:pPr marL="2160000" lvl="8" indent="0">
              <a:lnSpc>
                <a:spcPct val="125000"/>
              </a:lnSpc>
              <a:spcAft>
                <a:spcPts val="1300"/>
              </a:spcAft>
              <a:buClr>
                <a:srgbClr val="000000"/>
              </a:buClr>
              <a:buNone/>
              <a:defRPr/>
            </a:pPr>
            <a:endParaRPr lang="en-US" altLang="en-US" sz="4200" dirty="0"/>
          </a:p>
          <a:p>
            <a:pPr marL="571500" indent="-571500">
              <a:lnSpc>
                <a:spcPct val="125000"/>
              </a:lnSpc>
              <a:buClr>
                <a:srgbClr val="DD622B"/>
              </a:buClr>
              <a:buFont typeface="Wingdings" panose="05000000000000000000" pitchFamily="2" charset="2"/>
              <a:buChar char="§"/>
              <a:defRPr/>
            </a:pPr>
            <a:r>
              <a:rPr lang="en-AU" altLang="en-US" sz="4200" dirty="0"/>
              <a:t>Policies and </a:t>
            </a:r>
            <a:r>
              <a:rPr lang="en-US" altLang="en-US" sz="4200" dirty="0"/>
              <a:t>procedures for client acceptance and continuance are important as an audit firm will want to avoid association with a client whose management lacks integrity.</a:t>
            </a:r>
          </a:p>
          <a:p>
            <a:endParaRPr lang="en-AU" dirty="0"/>
          </a:p>
        </p:txBody>
      </p:sp>
      <p:sp>
        <p:nvSpPr>
          <p:cNvPr id="3" name="Slide Number Placeholder 2">
            <a:extLst>
              <a:ext uri="{FF2B5EF4-FFF2-40B4-BE49-F238E27FC236}">
                <a16:creationId xmlns:a16="http://schemas.microsoft.com/office/drawing/2014/main" id="{E14D0D5F-4EAB-45FE-B651-0FE38776E2AD}"/>
              </a:ext>
            </a:extLst>
          </p:cNvPr>
          <p:cNvSpPr>
            <a:spLocks noGrp="1"/>
          </p:cNvSpPr>
          <p:nvPr>
            <p:ph type="sldNum" sz="quarter" idx="12"/>
          </p:nvPr>
        </p:nvSpPr>
        <p:spPr/>
        <p:txBody>
          <a:bodyPr/>
          <a:lstStyle/>
          <a:p>
            <a:fld id="{CE1B70CE-F4BC-4B6F-A663-B479B5E51611}" type="slidenum">
              <a:rPr lang="en-AU" noProof="0" smtClean="0"/>
              <a:pPr/>
              <a:t>6</a:t>
            </a:fld>
            <a:endParaRPr lang="en-AU" noProof="0" dirty="0"/>
          </a:p>
        </p:txBody>
      </p:sp>
      <p:sp>
        <p:nvSpPr>
          <p:cNvPr id="4" name="Title 3">
            <a:extLst>
              <a:ext uri="{FF2B5EF4-FFF2-40B4-BE49-F238E27FC236}">
                <a16:creationId xmlns:a16="http://schemas.microsoft.com/office/drawing/2014/main" id="{A587F9D6-41B0-44D2-BEFA-BA8819C6EA78}"/>
              </a:ext>
            </a:extLst>
          </p:cNvPr>
          <p:cNvSpPr>
            <a:spLocks noGrp="1"/>
          </p:cNvSpPr>
          <p:nvPr>
            <p:ph type="title"/>
          </p:nvPr>
        </p:nvSpPr>
        <p:spPr>
          <a:xfrm>
            <a:off x="530565" y="1241376"/>
            <a:ext cx="23553253" cy="1491516"/>
          </a:xfrm>
        </p:spPr>
        <p:txBody>
          <a:bodyPr/>
          <a:lstStyle/>
          <a:p>
            <a:pPr algn="ctr"/>
            <a:r>
              <a:rPr lang="en-AU" altLang="en-US" sz="6600" dirty="0">
                <a:solidFill>
                  <a:srgbClr val="0070C0"/>
                </a:solidFill>
                <a:cs typeface="+mj-cs"/>
              </a:rPr>
              <a:t>Quality control policies and client evaluation procedures</a:t>
            </a:r>
            <a:endParaRPr lang="en-AU" sz="6600" dirty="0">
              <a:solidFill>
                <a:srgbClr val="0070C0"/>
              </a:solidFill>
              <a:cs typeface="+mj-cs"/>
            </a:endParaRPr>
          </a:p>
        </p:txBody>
      </p:sp>
    </p:spTree>
    <p:extLst>
      <p:ext uri="{BB962C8B-B14F-4D97-AF65-F5344CB8AC3E}">
        <p14:creationId xmlns:p14="http://schemas.microsoft.com/office/powerpoint/2010/main" val="42482530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6CF01E1-487E-4FFF-BD9A-BFA5D1FF84B4}"/>
              </a:ext>
            </a:extLst>
          </p:cNvPr>
          <p:cNvSpPr>
            <a:spLocks noGrp="1"/>
          </p:cNvSpPr>
          <p:nvPr>
            <p:ph idx="1"/>
          </p:nvPr>
        </p:nvSpPr>
        <p:spPr>
          <a:xfrm>
            <a:off x="1155404" y="2474046"/>
            <a:ext cx="20037596" cy="8710706"/>
          </a:xfrm>
        </p:spPr>
        <p:txBody>
          <a:bodyPr/>
          <a:lstStyle/>
          <a:p>
            <a:pPr marL="742950" indent="-742950">
              <a:spcBef>
                <a:spcPts val="1200"/>
              </a:spcBef>
              <a:buClr>
                <a:srgbClr val="DD622B"/>
              </a:buClr>
              <a:buSzPct val="90000"/>
              <a:buFont typeface="Wingdings" panose="05000000000000000000" pitchFamily="2" charset="2"/>
              <a:buChar char="§"/>
            </a:pPr>
            <a:r>
              <a:rPr lang="en-AU" altLang="en-US" sz="4700" dirty="0"/>
              <a:t>Procedures carried out before accepting a new client or continuing with an existing client include</a:t>
            </a:r>
            <a:r>
              <a:rPr lang="en-AU" altLang="en-US" sz="4700" dirty="0" smtClean="0"/>
              <a:t>:</a:t>
            </a:r>
            <a:endParaRPr lang="en-AU" altLang="en-US" sz="4700" dirty="0"/>
          </a:p>
          <a:p>
            <a:pPr marL="2902950" lvl="8" indent="-742950">
              <a:lnSpc>
                <a:spcPts val="5400"/>
              </a:lnSpc>
              <a:spcBef>
                <a:spcPts val="1200"/>
              </a:spcBef>
              <a:spcAft>
                <a:spcPts val="1300"/>
              </a:spcAft>
              <a:buClr>
                <a:srgbClr val="DD622B"/>
              </a:buClr>
              <a:buSzPct val="90000"/>
            </a:pPr>
            <a:r>
              <a:rPr lang="en-US" altLang="en-US" sz="4400" dirty="0"/>
              <a:t>obtaining and </a:t>
            </a:r>
            <a:r>
              <a:rPr lang="en-AU" altLang="en-US" sz="4400" dirty="0"/>
              <a:t>reviewing available financial information regarding the client</a:t>
            </a:r>
          </a:p>
          <a:p>
            <a:pPr marL="2902950" lvl="8" indent="-742950">
              <a:lnSpc>
                <a:spcPts val="5400"/>
              </a:lnSpc>
              <a:spcBef>
                <a:spcPts val="1200"/>
              </a:spcBef>
              <a:spcAft>
                <a:spcPts val="1300"/>
              </a:spcAft>
              <a:buClr>
                <a:srgbClr val="DD622B"/>
              </a:buClr>
              <a:buSzPct val="90000"/>
            </a:pPr>
            <a:r>
              <a:rPr lang="en-AU" altLang="en-US" sz="4400" dirty="0"/>
              <a:t>making inquiries of third parties, such as solicitors and bankers, and communicating with previous auditor</a:t>
            </a:r>
          </a:p>
          <a:p>
            <a:pPr marL="2902950" lvl="8" indent="-742950">
              <a:lnSpc>
                <a:spcPts val="5400"/>
              </a:lnSpc>
              <a:spcBef>
                <a:spcPts val="1200"/>
              </a:spcBef>
              <a:spcAft>
                <a:spcPts val="1300"/>
              </a:spcAft>
              <a:buClr>
                <a:srgbClr val="DD622B"/>
              </a:buClr>
              <a:buSzPct val="90000"/>
            </a:pPr>
            <a:r>
              <a:rPr lang="en-AU" altLang="en-US" sz="4400" dirty="0"/>
              <a:t>considering circumstances where the engagement requires special attention or presents unusual risks</a:t>
            </a:r>
          </a:p>
          <a:p>
            <a:pPr marL="2902950" lvl="8" indent="-742950">
              <a:lnSpc>
                <a:spcPts val="5400"/>
              </a:lnSpc>
              <a:spcBef>
                <a:spcPts val="1200"/>
              </a:spcBef>
              <a:spcAft>
                <a:spcPts val="1300"/>
              </a:spcAft>
              <a:buClr>
                <a:srgbClr val="DD622B"/>
              </a:buClr>
              <a:buSzPct val="90000"/>
            </a:pPr>
            <a:r>
              <a:rPr lang="en-US" altLang="en-US" sz="4400" dirty="0"/>
              <a:t>e</a:t>
            </a:r>
            <a:r>
              <a:rPr lang="en-AU" altLang="en-US" sz="4400" dirty="0"/>
              <a:t>valuating the firm’s independence and ability to serve the client, including technical skills and knowledge of industry </a:t>
            </a:r>
          </a:p>
          <a:p>
            <a:pPr marL="2902950" lvl="8" indent="-742950">
              <a:lnSpc>
                <a:spcPts val="5400"/>
              </a:lnSpc>
              <a:spcBef>
                <a:spcPts val="1200"/>
              </a:spcBef>
              <a:spcAft>
                <a:spcPts val="1300"/>
              </a:spcAft>
              <a:buClr>
                <a:srgbClr val="DD622B"/>
              </a:buClr>
              <a:buSzPct val="90000"/>
            </a:pPr>
            <a:r>
              <a:rPr lang="en-US" altLang="en-US" sz="4400" dirty="0"/>
              <a:t>e</a:t>
            </a:r>
            <a:r>
              <a:rPr lang="en-AU" altLang="en-US" sz="4400" dirty="0" err="1"/>
              <a:t>nsuring</a:t>
            </a:r>
            <a:r>
              <a:rPr lang="en-AU" altLang="en-US" sz="4400" dirty="0"/>
              <a:t> that accepting engagement will not violate the Code of Ethics.</a:t>
            </a:r>
          </a:p>
          <a:p>
            <a:pPr marL="685800" indent="-685800">
              <a:buFont typeface="Arial" panose="020B0604020202020204" pitchFamily="34" charset="0"/>
              <a:buChar char="•"/>
            </a:pPr>
            <a:endParaRPr lang="en-AU" dirty="0"/>
          </a:p>
        </p:txBody>
      </p:sp>
      <p:sp>
        <p:nvSpPr>
          <p:cNvPr id="3" name="Slide Number Placeholder 2">
            <a:extLst>
              <a:ext uri="{FF2B5EF4-FFF2-40B4-BE49-F238E27FC236}">
                <a16:creationId xmlns:a16="http://schemas.microsoft.com/office/drawing/2014/main" id="{26F4B14C-66E4-4E48-8EA0-E4B932FA64E3}"/>
              </a:ext>
            </a:extLst>
          </p:cNvPr>
          <p:cNvSpPr>
            <a:spLocks noGrp="1"/>
          </p:cNvSpPr>
          <p:nvPr>
            <p:ph type="sldNum" sz="quarter" idx="12"/>
          </p:nvPr>
        </p:nvSpPr>
        <p:spPr/>
        <p:txBody>
          <a:bodyPr/>
          <a:lstStyle/>
          <a:p>
            <a:fld id="{CE1B70CE-F4BC-4B6F-A663-B479B5E51611}" type="slidenum">
              <a:rPr lang="en-AU" noProof="0" smtClean="0"/>
              <a:pPr/>
              <a:t>7</a:t>
            </a:fld>
            <a:endParaRPr lang="en-AU" noProof="0" dirty="0"/>
          </a:p>
        </p:txBody>
      </p:sp>
      <p:sp>
        <p:nvSpPr>
          <p:cNvPr id="4" name="Title 3">
            <a:extLst>
              <a:ext uri="{FF2B5EF4-FFF2-40B4-BE49-F238E27FC236}">
                <a16:creationId xmlns:a16="http://schemas.microsoft.com/office/drawing/2014/main" id="{53AA39B9-D912-46C1-B06C-71785ECBD0FE}"/>
              </a:ext>
            </a:extLst>
          </p:cNvPr>
          <p:cNvSpPr>
            <a:spLocks noGrp="1"/>
          </p:cNvSpPr>
          <p:nvPr>
            <p:ph type="title"/>
          </p:nvPr>
        </p:nvSpPr>
        <p:spPr>
          <a:xfrm>
            <a:off x="1174776" y="1025352"/>
            <a:ext cx="21602400" cy="1491516"/>
          </a:xfrm>
        </p:spPr>
        <p:txBody>
          <a:bodyPr/>
          <a:lstStyle/>
          <a:p>
            <a:r>
              <a:rPr lang="en-AU" altLang="en-US" sz="6600" dirty="0">
                <a:solidFill>
                  <a:srgbClr val="0070C0"/>
                </a:solidFill>
                <a:cs typeface="+mj-cs"/>
              </a:rPr>
              <a:t>Acceptance and </a:t>
            </a:r>
            <a:r>
              <a:rPr lang="en-AU" altLang="en-US" sz="6600" dirty="0">
                <a:solidFill>
                  <a:srgbClr val="0070C0"/>
                </a:solidFill>
                <a:cs typeface="+mj-cs"/>
              </a:rPr>
              <a:t>c</a:t>
            </a:r>
            <a:r>
              <a:rPr lang="en-AU" altLang="en-US" sz="6600" dirty="0" smtClean="0">
                <a:solidFill>
                  <a:srgbClr val="0070C0"/>
                </a:solidFill>
                <a:cs typeface="+mj-cs"/>
              </a:rPr>
              <a:t>ontinuance </a:t>
            </a:r>
            <a:r>
              <a:rPr lang="en-AU" altLang="en-US" sz="6600" dirty="0">
                <a:solidFill>
                  <a:srgbClr val="0070C0"/>
                </a:solidFill>
                <a:cs typeface="+mj-cs"/>
              </a:rPr>
              <a:t>evaluation procedures</a:t>
            </a:r>
            <a:endParaRPr lang="en-AU" sz="6600" dirty="0">
              <a:solidFill>
                <a:srgbClr val="0070C0"/>
              </a:solidFill>
              <a:cs typeface="+mj-cs"/>
            </a:endParaRPr>
          </a:p>
        </p:txBody>
      </p:sp>
    </p:spTree>
    <p:extLst>
      <p:ext uri="{BB962C8B-B14F-4D97-AF65-F5344CB8AC3E}">
        <p14:creationId xmlns:p14="http://schemas.microsoft.com/office/powerpoint/2010/main" val="18920837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EF7406E-603D-488F-A0E9-9CDA01A3A24C}"/>
              </a:ext>
            </a:extLst>
          </p:cNvPr>
          <p:cNvSpPr>
            <a:spLocks noGrp="1"/>
          </p:cNvSpPr>
          <p:nvPr>
            <p:ph idx="1"/>
          </p:nvPr>
        </p:nvSpPr>
        <p:spPr>
          <a:xfrm>
            <a:off x="1250646" y="2986808"/>
            <a:ext cx="20738304" cy="10729192"/>
          </a:xfrm>
        </p:spPr>
        <p:txBody>
          <a:bodyPr/>
          <a:lstStyle/>
          <a:p>
            <a:pPr marL="571500" indent="-571500">
              <a:lnSpc>
                <a:spcPct val="125000"/>
              </a:lnSpc>
              <a:buClr>
                <a:srgbClr val="DD622B"/>
              </a:buClr>
              <a:buFont typeface="Wingdings" panose="05000000000000000000" pitchFamily="2" charset="2"/>
              <a:buChar char="§"/>
              <a:defRPr/>
            </a:pPr>
            <a:r>
              <a:rPr lang="en-AU" altLang="en-US" sz="4200" dirty="0"/>
              <a:t>Communication with the previous auditor helps ensure that the interests of shareholders, the incoming auditor and existing auditor are protected. </a:t>
            </a:r>
          </a:p>
          <a:p>
            <a:pPr marL="571500" indent="-571500">
              <a:lnSpc>
                <a:spcPct val="125000"/>
              </a:lnSpc>
              <a:buClr>
                <a:srgbClr val="DD622B"/>
              </a:buClr>
              <a:buFont typeface="Wingdings" panose="05000000000000000000" pitchFamily="2" charset="2"/>
              <a:buChar char="§"/>
              <a:defRPr/>
            </a:pPr>
            <a:r>
              <a:rPr lang="en-AU" altLang="en-US" sz="4200" dirty="0"/>
              <a:t>It allows the existing auditor to advise prospective auditor of any professional matters they should be aware of before accepting the engagement.</a:t>
            </a:r>
          </a:p>
          <a:p>
            <a:pPr marL="571500" indent="-571500">
              <a:lnSpc>
                <a:spcPct val="125000"/>
              </a:lnSpc>
              <a:buClr>
                <a:srgbClr val="DD622B"/>
              </a:buClr>
              <a:buFont typeface="Wingdings" panose="05000000000000000000" pitchFamily="2" charset="2"/>
              <a:buChar char="§"/>
              <a:defRPr/>
            </a:pPr>
            <a:r>
              <a:rPr lang="en-US" altLang="en-US" sz="4200" dirty="0"/>
              <a:t>APES 110 requires that:</a:t>
            </a:r>
          </a:p>
          <a:p>
            <a:pPr marL="3163500" lvl="7" indent="-571500">
              <a:spcBef>
                <a:spcPts val="900"/>
              </a:spcBef>
            </a:pPr>
            <a:r>
              <a:rPr lang="en-US" altLang="en-US" sz="4000" dirty="0"/>
              <a:t>the n</a:t>
            </a:r>
            <a:r>
              <a:rPr lang="en-AU" altLang="en-US" sz="4000" dirty="0" err="1"/>
              <a:t>ominated</a:t>
            </a:r>
            <a:r>
              <a:rPr lang="en-AU" altLang="en-US" sz="4000" dirty="0"/>
              <a:t> incoming auditor must request the client’s permission to communicate with the previous auditor</a:t>
            </a:r>
          </a:p>
          <a:p>
            <a:pPr marL="3163500" lvl="7" indent="-571500">
              <a:spcBef>
                <a:spcPts val="900"/>
              </a:spcBef>
            </a:pPr>
            <a:r>
              <a:rPr lang="en-US" altLang="en-US" sz="4000" dirty="0" err="1"/>
              <a:t>i</a:t>
            </a:r>
            <a:r>
              <a:rPr lang="en-AU" altLang="en-US" sz="4000" dirty="0"/>
              <a:t>f the client refuses permission, carefully consider whether to accept the engagement</a:t>
            </a:r>
          </a:p>
          <a:p>
            <a:pPr marL="3163500" lvl="7" indent="-571500">
              <a:spcBef>
                <a:spcPts val="900"/>
              </a:spcBef>
            </a:pPr>
            <a:r>
              <a:rPr lang="en-US" altLang="en-US" sz="4000" dirty="0" err="1"/>
              <a:t>i</a:t>
            </a:r>
            <a:r>
              <a:rPr lang="en-AU" altLang="en-US" sz="4000" dirty="0"/>
              <a:t>f permission is granted, the nominated auditor asks the previous auditor in writing for all information necessary to </a:t>
            </a:r>
            <a:r>
              <a:rPr lang="en-AU" altLang="en-US" sz="4000" dirty="0" err="1"/>
              <a:t>deci</a:t>
            </a:r>
            <a:r>
              <a:rPr lang="en-US" altLang="en-US" sz="4000" dirty="0"/>
              <a:t>de</a:t>
            </a:r>
            <a:r>
              <a:rPr lang="en-AU" altLang="en-US" sz="4000" dirty="0"/>
              <a:t> whether nomination should be accepted</a:t>
            </a:r>
            <a:r>
              <a:rPr lang="en-AU" altLang="en-US" sz="1800" dirty="0"/>
              <a:t>.</a:t>
            </a:r>
          </a:p>
          <a:p>
            <a:pPr lvl="4">
              <a:spcBef>
                <a:spcPts val="600"/>
              </a:spcBef>
              <a:defRPr/>
            </a:pPr>
            <a:r>
              <a:rPr lang="en-AU" altLang="en-US" sz="2400" dirty="0"/>
              <a:t>          </a:t>
            </a:r>
          </a:p>
          <a:p>
            <a:pPr>
              <a:defRPr/>
            </a:pPr>
            <a:r>
              <a:rPr lang="en-AU" altLang="en-US" sz="1800" dirty="0"/>
              <a:t>		</a:t>
            </a:r>
            <a:endParaRPr lang="en-US" altLang="en-US" dirty="0"/>
          </a:p>
          <a:p>
            <a:endParaRPr lang="en-AU" dirty="0"/>
          </a:p>
        </p:txBody>
      </p:sp>
      <p:sp>
        <p:nvSpPr>
          <p:cNvPr id="3" name="Slide Number Placeholder 2">
            <a:extLst>
              <a:ext uri="{FF2B5EF4-FFF2-40B4-BE49-F238E27FC236}">
                <a16:creationId xmlns:a16="http://schemas.microsoft.com/office/drawing/2014/main" id="{8B1E193F-E48B-4411-9F4E-80991419C8CB}"/>
              </a:ext>
            </a:extLst>
          </p:cNvPr>
          <p:cNvSpPr>
            <a:spLocks noGrp="1"/>
          </p:cNvSpPr>
          <p:nvPr>
            <p:ph type="sldNum" sz="quarter" idx="12"/>
          </p:nvPr>
        </p:nvSpPr>
        <p:spPr/>
        <p:txBody>
          <a:bodyPr/>
          <a:lstStyle/>
          <a:p>
            <a:fld id="{CE1B70CE-F4BC-4B6F-A663-B479B5E51611}" type="slidenum">
              <a:rPr lang="en-AU" noProof="0" smtClean="0"/>
              <a:pPr/>
              <a:t>8</a:t>
            </a:fld>
            <a:endParaRPr lang="en-AU" noProof="0" dirty="0"/>
          </a:p>
        </p:txBody>
      </p:sp>
      <p:sp>
        <p:nvSpPr>
          <p:cNvPr id="4" name="Title 3">
            <a:extLst>
              <a:ext uri="{FF2B5EF4-FFF2-40B4-BE49-F238E27FC236}">
                <a16:creationId xmlns:a16="http://schemas.microsoft.com/office/drawing/2014/main" id="{DD0E8C5E-B404-4143-9443-1C5C9FC1B3DC}"/>
              </a:ext>
            </a:extLst>
          </p:cNvPr>
          <p:cNvSpPr>
            <a:spLocks noGrp="1"/>
          </p:cNvSpPr>
          <p:nvPr>
            <p:ph type="title"/>
          </p:nvPr>
        </p:nvSpPr>
        <p:spPr>
          <a:xfrm>
            <a:off x="2614936" y="1169368"/>
            <a:ext cx="18336313" cy="1491516"/>
          </a:xfrm>
        </p:spPr>
        <p:txBody>
          <a:bodyPr/>
          <a:lstStyle/>
          <a:p>
            <a:r>
              <a:rPr lang="en-AU" altLang="en-US" sz="6600" dirty="0">
                <a:solidFill>
                  <a:srgbClr val="0070C0"/>
                </a:solidFill>
                <a:cs typeface="+mj-cs"/>
              </a:rPr>
              <a:t>Communication with previous auditor</a:t>
            </a:r>
            <a:endParaRPr lang="en-AU" sz="6600" dirty="0">
              <a:solidFill>
                <a:srgbClr val="0070C0"/>
              </a:solidFill>
              <a:cs typeface="+mj-cs"/>
            </a:endParaRPr>
          </a:p>
        </p:txBody>
      </p:sp>
    </p:spTree>
    <p:extLst>
      <p:ext uri="{BB962C8B-B14F-4D97-AF65-F5344CB8AC3E}">
        <p14:creationId xmlns:p14="http://schemas.microsoft.com/office/powerpoint/2010/main" val="16435883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FA028FF-BBBA-49BC-AD8D-F38247BDBD64}"/>
              </a:ext>
            </a:extLst>
          </p:cNvPr>
          <p:cNvSpPr>
            <a:spLocks noGrp="1"/>
          </p:cNvSpPr>
          <p:nvPr>
            <p:ph idx="1"/>
          </p:nvPr>
        </p:nvSpPr>
        <p:spPr>
          <a:xfrm>
            <a:off x="814736" y="2609528"/>
            <a:ext cx="21674408" cy="10783960"/>
          </a:xfrm>
        </p:spPr>
        <p:txBody>
          <a:bodyPr/>
          <a:lstStyle/>
          <a:p>
            <a:pPr marL="742950" indent="-742950">
              <a:spcBef>
                <a:spcPts val="1200"/>
              </a:spcBef>
              <a:buClr>
                <a:srgbClr val="DD622B"/>
              </a:buClr>
              <a:buSzPct val="90000"/>
              <a:buFont typeface="Wingdings" panose="05000000000000000000" pitchFamily="2" charset="2"/>
              <a:buChar char="§"/>
            </a:pPr>
            <a:r>
              <a:rPr lang="en-US" altLang="en-US" sz="4700" dirty="0" smtClean="0"/>
              <a:t>After accepting the appointment, ASA 210.9/ISA 210.9 and APES 305.3.1 require that the auditor and entity agree on terms of engagement to be recorded in an engagement letter</a:t>
            </a:r>
          </a:p>
          <a:p>
            <a:pPr marL="742950" indent="-742950">
              <a:spcBef>
                <a:spcPts val="1200"/>
              </a:spcBef>
              <a:buClr>
                <a:srgbClr val="DD622B"/>
              </a:buClr>
              <a:buSzPct val="90000"/>
              <a:buFont typeface="Wingdings" panose="05000000000000000000" pitchFamily="2" charset="2"/>
              <a:buChar char="§"/>
            </a:pPr>
            <a:r>
              <a:rPr lang="en-AU" altLang="en-US" sz="4700" dirty="0" smtClean="0"/>
              <a:t>These letters are from the auditor to the client.</a:t>
            </a:r>
          </a:p>
          <a:p>
            <a:pPr marL="742950" indent="-742950">
              <a:spcBef>
                <a:spcPts val="1200"/>
              </a:spcBef>
              <a:buClr>
                <a:srgbClr val="DD622B"/>
              </a:buClr>
              <a:buSzPct val="90000"/>
              <a:buFont typeface="Wingdings" panose="05000000000000000000" pitchFamily="2" charset="2"/>
              <a:buChar char="§"/>
            </a:pPr>
            <a:r>
              <a:rPr lang="en-AU" altLang="en-US" sz="4700" dirty="0" smtClean="0"/>
              <a:t>They document the arrangements made with the client and clarify matters that may be misunderstood. </a:t>
            </a:r>
          </a:p>
          <a:p>
            <a:pPr marL="571500" indent="-571500">
              <a:spcBef>
                <a:spcPts val="1200"/>
              </a:spcBef>
              <a:buFont typeface="Arial" panose="020B0604020202020204" pitchFamily="34" charset="0"/>
              <a:buChar char="•"/>
            </a:pPr>
            <a:r>
              <a:rPr lang="en-AU" altLang="en-US" sz="4000" dirty="0" smtClean="0"/>
              <a:t>They </a:t>
            </a:r>
            <a:r>
              <a:rPr lang="en-AU" altLang="en-US" sz="4000" dirty="0"/>
              <a:t>should include:</a:t>
            </a:r>
          </a:p>
          <a:p>
            <a:pPr marL="1435500" lvl="3" indent="-571500">
              <a:spcBef>
                <a:spcPts val="600"/>
              </a:spcBef>
            </a:pPr>
            <a:r>
              <a:rPr lang="en-US" altLang="en-US" sz="4000" dirty="0"/>
              <a:t>the objectives </a:t>
            </a:r>
            <a:r>
              <a:rPr lang="en-AU" altLang="en-US" sz="4000" dirty="0"/>
              <a:t>and scope of the audit</a:t>
            </a:r>
          </a:p>
          <a:p>
            <a:pPr marL="1435500" lvl="3" indent="-571500">
              <a:spcBef>
                <a:spcPts val="600"/>
              </a:spcBef>
            </a:pPr>
            <a:r>
              <a:rPr lang="en-US" altLang="en-US" sz="4000" dirty="0"/>
              <a:t>the </a:t>
            </a:r>
            <a:r>
              <a:rPr lang="en-AU" altLang="en-US" sz="4000" dirty="0"/>
              <a:t>auditor’s </a:t>
            </a:r>
            <a:r>
              <a:rPr lang="en-US" altLang="en-US" sz="4000" dirty="0"/>
              <a:t>responsibilities</a:t>
            </a:r>
            <a:r>
              <a:rPr lang="en-AU" altLang="en-US" sz="4000" dirty="0"/>
              <a:t> </a:t>
            </a:r>
          </a:p>
          <a:p>
            <a:pPr marL="1435500" lvl="3" indent="-571500">
              <a:spcBef>
                <a:spcPts val="600"/>
              </a:spcBef>
            </a:pPr>
            <a:r>
              <a:rPr lang="en-AU" altLang="en-US" sz="4000" dirty="0"/>
              <a:t>management</a:t>
            </a:r>
            <a:r>
              <a:rPr lang="en-US" altLang="en-US" sz="4000" dirty="0"/>
              <a:t>’s responsibilities</a:t>
            </a:r>
            <a:r>
              <a:rPr lang="en-AU" altLang="en-US" sz="4000" dirty="0"/>
              <a:t> </a:t>
            </a:r>
          </a:p>
          <a:p>
            <a:pPr marL="1435500" lvl="3" indent="-571500">
              <a:spcBef>
                <a:spcPts val="600"/>
              </a:spcBef>
            </a:pPr>
            <a:r>
              <a:rPr lang="en-US" altLang="en-US" sz="4000" dirty="0"/>
              <a:t>identification of the applicable financial reporting framework</a:t>
            </a:r>
            <a:endParaRPr lang="en-AU" altLang="en-US" sz="4000" dirty="0"/>
          </a:p>
          <a:p>
            <a:pPr marL="1435500" lvl="3" indent="-571500">
              <a:spcBef>
                <a:spcPts val="600"/>
              </a:spcBef>
            </a:pPr>
            <a:r>
              <a:rPr lang="en-US" altLang="en-US" sz="4000" dirty="0"/>
              <a:t>the form and contents of any reports, and a statement indicating that there may be circumstances in the form and content may differ</a:t>
            </a:r>
            <a:r>
              <a:rPr lang="en-AU" altLang="en-US" sz="4000" dirty="0"/>
              <a:t>.</a:t>
            </a:r>
          </a:p>
          <a:p>
            <a:endParaRPr lang="en-AU" dirty="0"/>
          </a:p>
        </p:txBody>
      </p:sp>
      <p:sp>
        <p:nvSpPr>
          <p:cNvPr id="3" name="Slide Number Placeholder 2">
            <a:extLst>
              <a:ext uri="{FF2B5EF4-FFF2-40B4-BE49-F238E27FC236}">
                <a16:creationId xmlns:a16="http://schemas.microsoft.com/office/drawing/2014/main" id="{064F3C43-426E-4628-ABE0-C5CA920BBC4B}"/>
              </a:ext>
            </a:extLst>
          </p:cNvPr>
          <p:cNvSpPr>
            <a:spLocks noGrp="1"/>
          </p:cNvSpPr>
          <p:nvPr>
            <p:ph type="sldNum" sz="quarter" idx="12"/>
          </p:nvPr>
        </p:nvSpPr>
        <p:spPr/>
        <p:txBody>
          <a:bodyPr/>
          <a:lstStyle/>
          <a:p>
            <a:fld id="{CE1B70CE-F4BC-4B6F-A663-B479B5E51611}" type="slidenum">
              <a:rPr lang="en-AU" noProof="0" smtClean="0"/>
              <a:pPr/>
              <a:t>9</a:t>
            </a:fld>
            <a:endParaRPr lang="en-AU" noProof="0" dirty="0"/>
          </a:p>
        </p:txBody>
      </p:sp>
      <p:sp>
        <p:nvSpPr>
          <p:cNvPr id="4" name="Title 3">
            <a:extLst>
              <a:ext uri="{FF2B5EF4-FFF2-40B4-BE49-F238E27FC236}">
                <a16:creationId xmlns:a16="http://schemas.microsoft.com/office/drawing/2014/main" id="{154A3CC5-33FA-4027-B419-97B43E73FD23}"/>
              </a:ext>
            </a:extLst>
          </p:cNvPr>
          <p:cNvSpPr>
            <a:spLocks noGrp="1"/>
          </p:cNvSpPr>
          <p:nvPr>
            <p:ph type="title"/>
          </p:nvPr>
        </p:nvSpPr>
        <p:spPr>
          <a:xfrm>
            <a:off x="6742560" y="775212"/>
            <a:ext cx="8360531" cy="1491516"/>
          </a:xfrm>
        </p:spPr>
        <p:txBody>
          <a:bodyPr/>
          <a:lstStyle/>
          <a:p>
            <a:r>
              <a:rPr lang="en-AU" altLang="en-US" sz="6600" dirty="0">
                <a:solidFill>
                  <a:srgbClr val="0070C0"/>
                </a:solidFill>
                <a:cs typeface="+mj-cs"/>
              </a:rPr>
              <a:t>Engagement letters</a:t>
            </a:r>
            <a:endParaRPr lang="en-AU" sz="6600" dirty="0">
              <a:solidFill>
                <a:srgbClr val="0070C0"/>
              </a:solidFill>
              <a:cs typeface="+mj-cs"/>
            </a:endParaRPr>
          </a:p>
        </p:txBody>
      </p:sp>
    </p:spTree>
    <p:extLst>
      <p:ext uri="{BB962C8B-B14F-4D97-AF65-F5344CB8AC3E}">
        <p14:creationId xmlns:p14="http://schemas.microsoft.com/office/powerpoint/2010/main" val="21298846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8DC0E92-5713-4988-BE23-DF65BAEEE3F7}"/>
              </a:ext>
            </a:extLst>
          </p:cNvPr>
          <p:cNvSpPr>
            <a:spLocks noGrp="1"/>
          </p:cNvSpPr>
          <p:nvPr>
            <p:ph idx="1"/>
          </p:nvPr>
        </p:nvSpPr>
        <p:spPr>
          <a:xfrm>
            <a:off x="1174776" y="4193704"/>
            <a:ext cx="20594288" cy="8710706"/>
          </a:xfrm>
        </p:spPr>
        <p:txBody>
          <a:bodyPr/>
          <a:lstStyle/>
          <a:p>
            <a:pPr marL="742950" indent="-742950">
              <a:spcBef>
                <a:spcPts val="1200"/>
              </a:spcBef>
              <a:buClr>
                <a:srgbClr val="DD622B"/>
              </a:buClr>
              <a:buSzPct val="90000"/>
              <a:buFont typeface="Wingdings" panose="05000000000000000000" pitchFamily="2" charset="2"/>
              <a:buChar char="§"/>
            </a:pPr>
            <a:r>
              <a:rPr lang="en-AU" altLang="en-US" sz="4700" dirty="0"/>
              <a:t>For the initial audit engagement, ASA 510/ISA 510 requires that the auditor obtains evidence that:</a:t>
            </a:r>
          </a:p>
          <a:p>
            <a:pPr marL="3074400" lvl="8" indent="-914400">
              <a:lnSpc>
                <a:spcPts val="5400"/>
              </a:lnSpc>
              <a:spcBef>
                <a:spcPts val="1200"/>
              </a:spcBef>
              <a:spcAft>
                <a:spcPts val="1300"/>
              </a:spcAft>
              <a:buClr>
                <a:srgbClr val="DD622B"/>
              </a:buClr>
              <a:buSzPct val="90000"/>
            </a:pPr>
            <a:r>
              <a:rPr lang="en-US" altLang="en-US" sz="4700" dirty="0"/>
              <a:t>the opening balances do not contain material misstatements</a:t>
            </a:r>
          </a:p>
          <a:p>
            <a:pPr marL="3074400" lvl="8" indent="-914400">
              <a:lnSpc>
                <a:spcPts val="5400"/>
              </a:lnSpc>
              <a:spcBef>
                <a:spcPts val="1200"/>
              </a:spcBef>
              <a:spcAft>
                <a:spcPts val="1300"/>
              </a:spcAft>
              <a:buClr>
                <a:srgbClr val="DD622B"/>
              </a:buClr>
              <a:buSzPct val="90000"/>
            </a:pPr>
            <a:r>
              <a:rPr lang="en-US" altLang="en-US" sz="4700" dirty="0"/>
              <a:t>the previous period</a:t>
            </a:r>
            <a:r>
              <a:rPr lang="ja-JP" altLang="en-US" sz="4700" dirty="0"/>
              <a:t>’</a:t>
            </a:r>
            <a:r>
              <a:rPr lang="en-US" altLang="ja-JP" sz="4700" dirty="0"/>
              <a:t>s closing balances have been correctly brought forward to the current </a:t>
            </a:r>
            <a:r>
              <a:rPr lang="en-AU" altLang="ja-JP" sz="4700" dirty="0" smtClean="0"/>
              <a:t>period</a:t>
            </a:r>
          </a:p>
          <a:p>
            <a:pPr marL="3074400" lvl="8" indent="-914400">
              <a:lnSpc>
                <a:spcPts val="5400"/>
              </a:lnSpc>
              <a:spcBef>
                <a:spcPts val="1200"/>
              </a:spcBef>
              <a:spcAft>
                <a:spcPts val="1300"/>
              </a:spcAft>
              <a:buClr>
                <a:srgbClr val="DD622B"/>
              </a:buClr>
              <a:buSzPct val="90000"/>
            </a:pPr>
            <a:r>
              <a:rPr lang="en-US" altLang="en-US" sz="4700" dirty="0" smtClean="0"/>
              <a:t>appropriate </a:t>
            </a:r>
            <a:r>
              <a:rPr lang="en-US" altLang="en-US" sz="4700" dirty="0"/>
              <a:t>accounting policies are consistently applied.</a:t>
            </a:r>
          </a:p>
          <a:p>
            <a:pPr marL="742950" indent="-742950">
              <a:spcBef>
                <a:spcPts val="1200"/>
              </a:spcBef>
              <a:buClr>
                <a:srgbClr val="DD622B"/>
              </a:buClr>
              <a:buSzPct val="90000"/>
              <a:buFont typeface="Wingdings" panose="05000000000000000000" pitchFamily="2" charset="2"/>
              <a:buChar char="§"/>
            </a:pPr>
            <a:r>
              <a:rPr lang="en-US" altLang="en-US" sz="4700" dirty="0"/>
              <a:t>Obtaining sufficient appropriate audit evidence about opening balances could be facilitated by reviewing audit working papers of previous auditor.</a:t>
            </a:r>
          </a:p>
          <a:p>
            <a:endParaRPr lang="en-AU" dirty="0"/>
          </a:p>
        </p:txBody>
      </p:sp>
      <p:sp>
        <p:nvSpPr>
          <p:cNvPr id="3" name="Slide Number Placeholder 2">
            <a:extLst>
              <a:ext uri="{FF2B5EF4-FFF2-40B4-BE49-F238E27FC236}">
                <a16:creationId xmlns:a16="http://schemas.microsoft.com/office/drawing/2014/main" id="{2D7FDC53-0D7A-45FB-B4CB-C5E4D5E66740}"/>
              </a:ext>
            </a:extLst>
          </p:cNvPr>
          <p:cNvSpPr>
            <a:spLocks noGrp="1"/>
          </p:cNvSpPr>
          <p:nvPr>
            <p:ph type="sldNum" sz="quarter" idx="12"/>
          </p:nvPr>
        </p:nvSpPr>
        <p:spPr/>
        <p:txBody>
          <a:bodyPr/>
          <a:lstStyle/>
          <a:p>
            <a:fld id="{CE1B70CE-F4BC-4B6F-A663-B479B5E51611}" type="slidenum">
              <a:rPr lang="en-AU" noProof="0" smtClean="0"/>
              <a:pPr/>
              <a:t>10</a:t>
            </a:fld>
            <a:endParaRPr lang="en-AU" noProof="0" dirty="0"/>
          </a:p>
        </p:txBody>
      </p:sp>
      <p:sp>
        <p:nvSpPr>
          <p:cNvPr id="4" name="Title 3">
            <a:extLst>
              <a:ext uri="{FF2B5EF4-FFF2-40B4-BE49-F238E27FC236}">
                <a16:creationId xmlns:a16="http://schemas.microsoft.com/office/drawing/2014/main" id="{C6515346-ABA5-4F77-BC8F-0360BABB717D}"/>
              </a:ext>
            </a:extLst>
          </p:cNvPr>
          <p:cNvSpPr>
            <a:spLocks noGrp="1"/>
          </p:cNvSpPr>
          <p:nvPr>
            <p:ph type="title"/>
          </p:nvPr>
        </p:nvSpPr>
        <p:spPr>
          <a:xfrm>
            <a:off x="6215336" y="1817440"/>
            <a:ext cx="12117447" cy="1491516"/>
          </a:xfrm>
        </p:spPr>
        <p:txBody>
          <a:bodyPr/>
          <a:lstStyle/>
          <a:p>
            <a:r>
              <a:rPr lang="en-AU" altLang="en-US" sz="6600" dirty="0">
                <a:solidFill>
                  <a:srgbClr val="0070C0"/>
                </a:solidFill>
                <a:cs typeface="+mj-cs"/>
              </a:rPr>
              <a:t>Initial </a:t>
            </a:r>
            <a:r>
              <a:rPr lang="en-AU" altLang="en-US" sz="6600" dirty="0" smtClean="0">
                <a:solidFill>
                  <a:srgbClr val="0070C0"/>
                </a:solidFill>
                <a:cs typeface="+mj-cs"/>
              </a:rPr>
              <a:t>Engagement</a:t>
            </a:r>
            <a:endParaRPr lang="en-AU" sz="6600" dirty="0">
              <a:solidFill>
                <a:srgbClr val="0070C0"/>
              </a:solidFill>
              <a:cs typeface="+mj-cs"/>
            </a:endParaRPr>
          </a:p>
        </p:txBody>
      </p:sp>
    </p:spTree>
    <p:extLst>
      <p:ext uri="{BB962C8B-B14F-4D97-AF65-F5344CB8AC3E}">
        <p14:creationId xmlns:p14="http://schemas.microsoft.com/office/powerpoint/2010/main" val="40792312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C07321EC-6537-4FB7-B995-519A72D3D7E9}"/>
              </a:ext>
            </a:extLst>
          </p:cNvPr>
          <p:cNvSpPr>
            <a:spLocks noGrp="1"/>
          </p:cNvSpPr>
          <p:nvPr>
            <p:ph type="ftr" sz="quarter" idx="14"/>
          </p:nvPr>
        </p:nvSpPr>
        <p:spPr/>
        <p:txBody>
          <a:bodyPr/>
          <a:lstStyle/>
          <a:p>
            <a:r>
              <a:rPr lang="en-AU"/>
              <a:t>Presentation title goes here</a:t>
            </a:r>
            <a:endParaRPr lang="en-AU" dirty="0"/>
          </a:p>
        </p:txBody>
      </p:sp>
      <p:sp>
        <p:nvSpPr>
          <p:cNvPr id="3" name="Text Placeholder 2">
            <a:extLst>
              <a:ext uri="{FF2B5EF4-FFF2-40B4-BE49-F238E27FC236}">
                <a16:creationId xmlns:a16="http://schemas.microsoft.com/office/drawing/2014/main" id="{2BE68A20-97A5-452D-86BC-895DF781091C}"/>
              </a:ext>
            </a:extLst>
          </p:cNvPr>
          <p:cNvSpPr>
            <a:spLocks noGrp="1"/>
          </p:cNvSpPr>
          <p:nvPr>
            <p:ph type="body" sz="quarter" idx="15"/>
          </p:nvPr>
        </p:nvSpPr>
        <p:spPr/>
        <p:txBody>
          <a:bodyPr/>
          <a:lstStyle/>
          <a:p>
            <a:r>
              <a:rPr lang="en-AU" altLang="en-US" sz="9600" dirty="0"/>
              <a:t>LO </a:t>
            </a:r>
            <a:r>
              <a:rPr lang="en-AU" altLang="en-US" sz="9600" dirty="0" smtClean="0"/>
              <a:t>4.2</a:t>
            </a:r>
          </a:p>
          <a:p>
            <a:r>
              <a:rPr lang="en-AU" altLang="en-US" sz="9600" dirty="0"/>
              <a:t> </a:t>
            </a:r>
            <a:r>
              <a:rPr lang="en-AU" altLang="en-US" sz="9600" dirty="0" smtClean="0"/>
              <a:t>   </a:t>
            </a:r>
            <a:r>
              <a:rPr lang="en-AU" altLang="en-US" sz="9600" dirty="0" smtClean="0"/>
              <a:t>Audit </a:t>
            </a:r>
            <a:r>
              <a:rPr lang="en-AU" altLang="en-US" sz="9600" dirty="0"/>
              <a:t>planning</a:t>
            </a:r>
            <a:endParaRPr lang="en-AU" dirty="0"/>
          </a:p>
        </p:txBody>
      </p:sp>
    </p:spTree>
    <p:extLst>
      <p:ext uri="{BB962C8B-B14F-4D97-AF65-F5344CB8AC3E}">
        <p14:creationId xmlns:p14="http://schemas.microsoft.com/office/powerpoint/2010/main" val="7203221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DE700908-9F3A-4C47-A2C4-4884CD3230EB}"/>
              </a:ext>
            </a:extLst>
          </p:cNvPr>
          <p:cNvSpPr>
            <a:spLocks noGrp="1"/>
          </p:cNvSpPr>
          <p:nvPr>
            <p:ph type="sldNum" sz="quarter" idx="12"/>
          </p:nvPr>
        </p:nvSpPr>
        <p:spPr/>
        <p:txBody>
          <a:bodyPr/>
          <a:lstStyle/>
          <a:p>
            <a:fld id="{CE1B70CE-F4BC-4B6F-A663-B479B5E51611}" type="slidenum">
              <a:rPr lang="en-AU" noProof="0" smtClean="0"/>
              <a:pPr/>
              <a:t>12</a:t>
            </a:fld>
            <a:endParaRPr lang="en-AU" noProof="0" dirty="0"/>
          </a:p>
        </p:txBody>
      </p:sp>
      <p:sp>
        <p:nvSpPr>
          <p:cNvPr id="4" name="Title 3">
            <a:extLst>
              <a:ext uri="{FF2B5EF4-FFF2-40B4-BE49-F238E27FC236}">
                <a16:creationId xmlns:a16="http://schemas.microsoft.com/office/drawing/2014/main" id="{5B777ACD-3D5B-404B-B6C3-D73A5A035DEF}"/>
              </a:ext>
            </a:extLst>
          </p:cNvPr>
          <p:cNvSpPr>
            <a:spLocks noGrp="1"/>
          </p:cNvSpPr>
          <p:nvPr>
            <p:ph type="title"/>
          </p:nvPr>
        </p:nvSpPr>
        <p:spPr>
          <a:xfrm>
            <a:off x="6575376" y="1052386"/>
            <a:ext cx="7585911" cy="1491516"/>
          </a:xfrm>
        </p:spPr>
        <p:txBody>
          <a:bodyPr/>
          <a:lstStyle/>
          <a:p>
            <a:r>
              <a:rPr lang="en-AU" sz="6600" dirty="0">
                <a:solidFill>
                  <a:srgbClr val="0070C0"/>
                </a:solidFill>
                <a:cs typeface="+mj-cs"/>
              </a:rPr>
              <a:t>Phases of an Audit</a:t>
            </a:r>
          </a:p>
        </p:txBody>
      </p:sp>
      <p:pic>
        <p:nvPicPr>
          <p:cNvPr id="5" name="Content Placeholder 4">
            <a:extLst>
              <a:ext uri="{FF2B5EF4-FFF2-40B4-BE49-F238E27FC236}">
                <a16:creationId xmlns:a16="http://schemas.microsoft.com/office/drawing/2014/main" id="{04A7906C-29D0-4F5C-95D7-E0ACDE87786A}"/>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213448" y="6104668"/>
            <a:ext cx="19677500" cy="4905980"/>
          </a:xfrm>
          <a:prstGeom prst="rect">
            <a:avLst/>
          </a:prstGeom>
        </p:spPr>
      </p:pic>
      <p:sp>
        <p:nvSpPr>
          <p:cNvPr id="6" name="Rectangle 5">
            <a:extLst>
              <a:ext uri="{FF2B5EF4-FFF2-40B4-BE49-F238E27FC236}">
                <a16:creationId xmlns:a16="http://schemas.microsoft.com/office/drawing/2014/main" id="{D2D1AC8C-5C01-4463-B235-C88F2626081C}"/>
              </a:ext>
            </a:extLst>
          </p:cNvPr>
          <p:cNvSpPr/>
          <p:nvPr/>
        </p:nvSpPr>
        <p:spPr>
          <a:xfrm>
            <a:off x="6575376" y="3142772"/>
            <a:ext cx="12192000" cy="2246769"/>
          </a:xfrm>
          <a:prstGeom prst="rect">
            <a:avLst/>
          </a:prstGeom>
        </p:spPr>
        <p:txBody>
          <a:bodyPr>
            <a:spAutoFit/>
          </a:bodyPr>
          <a:lstStyle/>
          <a:p>
            <a:pPr marL="942975" lvl="1" indent="-542925">
              <a:spcAft>
                <a:spcPts val="1200"/>
              </a:spcAft>
              <a:buFont typeface="Calibri" panose="020F0502020204030204" pitchFamily="34" charset="0"/>
              <a:buAutoNum type="arabicPeriod"/>
            </a:pPr>
            <a:r>
              <a:rPr lang="en-AU" altLang="en-US" sz="4000" b="1" dirty="0"/>
              <a:t>R</a:t>
            </a:r>
            <a:r>
              <a:rPr lang="en-AU" altLang="en-US" sz="4000" b="1" dirty="0" smtClean="0"/>
              <a:t>isk </a:t>
            </a:r>
            <a:r>
              <a:rPr lang="en-AU" altLang="en-US" sz="4000" b="1" dirty="0"/>
              <a:t>assessment phase</a:t>
            </a:r>
          </a:p>
          <a:p>
            <a:pPr marL="942975" lvl="1" indent="-542925">
              <a:spcAft>
                <a:spcPts val="1200"/>
              </a:spcAft>
              <a:buFont typeface="Calibri" panose="020F0502020204030204" pitchFamily="34" charset="0"/>
              <a:buAutoNum type="arabicPeriod"/>
            </a:pPr>
            <a:r>
              <a:rPr lang="en-AU" altLang="en-US" sz="4000" b="1" dirty="0"/>
              <a:t>R</a:t>
            </a:r>
            <a:r>
              <a:rPr lang="en-AU" altLang="en-US" sz="4000" b="1" dirty="0" smtClean="0"/>
              <a:t>isk </a:t>
            </a:r>
            <a:r>
              <a:rPr lang="en-AU" altLang="en-US" sz="4000" b="1" dirty="0"/>
              <a:t>response phase</a:t>
            </a:r>
          </a:p>
          <a:p>
            <a:pPr marL="942975" lvl="1" indent="-542925">
              <a:spcAft>
                <a:spcPts val="1200"/>
              </a:spcAft>
              <a:buFont typeface="Calibri" panose="020F0502020204030204" pitchFamily="34" charset="0"/>
              <a:buAutoNum type="arabicPeriod"/>
            </a:pPr>
            <a:r>
              <a:rPr lang="en-AU" altLang="en-US" sz="4000" b="1" dirty="0"/>
              <a:t>R</a:t>
            </a:r>
            <a:r>
              <a:rPr lang="en-AU" altLang="en-US" sz="4000" b="1" dirty="0" smtClean="0"/>
              <a:t>eporting </a:t>
            </a:r>
            <a:r>
              <a:rPr lang="en-AU" altLang="en-US" sz="4000" b="1" dirty="0"/>
              <a:t>phase.</a:t>
            </a:r>
          </a:p>
        </p:txBody>
      </p:sp>
      <p:sp>
        <p:nvSpPr>
          <p:cNvPr id="2" name="Rectangle 1"/>
          <p:cNvSpPr/>
          <p:nvPr/>
        </p:nvSpPr>
        <p:spPr>
          <a:xfrm>
            <a:off x="5659094" y="11610528"/>
            <a:ext cx="17004386" cy="461665"/>
          </a:xfrm>
          <a:prstGeom prst="rect">
            <a:avLst/>
          </a:prstGeom>
        </p:spPr>
        <p:txBody>
          <a:bodyPr wrap="square">
            <a:spAutoFit/>
          </a:bodyPr>
          <a:lstStyle/>
          <a:p>
            <a:r>
              <a:rPr lang="en-AU" sz="2400" i="1" dirty="0"/>
              <a:t>Source: </a:t>
            </a:r>
            <a:r>
              <a:rPr lang="en-AU" sz="2400" dirty="0"/>
              <a:t>Grant, G. &amp; </a:t>
            </a:r>
            <a:r>
              <a:rPr lang="en-AU" sz="2400" dirty="0" err="1"/>
              <a:t>Simnett</a:t>
            </a:r>
            <a:r>
              <a:rPr lang="en-AU" sz="2400" dirty="0"/>
              <a:t>, R. (2018). </a:t>
            </a:r>
            <a:r>
              <a:rPr lang="en-AU" sz="2400" i="1" dirty="0"/>
              <a:t>Auditing &amp; Assurance Services In Australia </a:t>
            </a:r>
            <a:r>
              <a:rPr lang="en-AU" sz="2400" dirty="0"/>
              <a:t>(7th Ed), Sydney, Australia: McGraw Hill</a:t>
            </a:r>
            <a:endParaRPr lang="en-AU" sz="2400" dirty="0"/>
          </a:p>
        </p:txBody>
      </p:sp>
    </p:spTree>
    <p:extLst>
      <p:ext uri="{BB962C8B-B14F-4D97-AF65-F5344CB8AC3E}">
        <p14:creationId xmlns:p14="http://schemas.microsoft.com/office/powerpoint/2010/main" val="7070096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E89CE4D-106B-47A4-B4F8-22215A61AC2A}"/>
              </a:ext>
            </a:extLst>
          </p:cNvPr>
          <p:cNvSpPr>
            <a:spLocks noGrp="1"/>
          </p:cNvSpPr>
          <p:nvPr>
            <p:ph idx="1"/>
          </p:nvPr>
        </p:nvSpPr>
        <p:spPr>
          <a:xfrm>
            <a:off x="1246784" y="2897560"/>
            <a:ext cx="21314368" cy="9361040"/>
          </a:xfrm>
        </p:spPr>
        <p:txBody>
          <a:bodyPr/>
          <a:lstStyle/>
          <a:p>
            <a:pPr marL="742950" lvl="1" indent="-742950">
              <a:lnSpc>
                <a:spcPts val="5400"/>
              </a:lnSpc>
              <a:spcBef>
                <a:spcPts val="1200"/>
              </a:spcBef>
              <a:spcAft>
                <a:spcPts val="1300"/>
              </a:spcAft>
              <a:buClr>
                <a:srgbClr val="DD622B"/>
              </a:buClr>
              <a:buSzPct val="90000"/>
              <a:buFont typeface="Wingdings" panose="05000000000000000000" pitchFamily="2" charset="2"/>
              <a:buChar char="§"/>
            </a:pPr>
            <a:r>
              <a:rPr lang="en-AU" altLang="en-US" sz="4700" dirty="0"/>
              <a:t>Auditor must plan the audit to reduce audit risk to an acceptably low level</a:t>
            </a:r>
            <a:r>
              <a:rPr lang="en-AU" altLang="en-US" sz="4700" dirty="0" smtClean="0"/>
              <a:t>.</a:t>
            </a:r>
            <a:endParaRPr lang="en-AU" altLang="en-US" sz="4700" dirty="0"/>
          </a:p>
          <a:p>
            <a:pPr marL="742950" lvl="1" indent="-742950">
              <a:lnSpc>
                <a:spcPts val="5400"/>
              </a:lnSpc>
              <a:spcBef>
                <a:spcPts val="1200"/>
              </a:spcBef>
              <a:spcAft>
                <a:spcPts val="1300"/>
              </a:spcAft>
              <a:buClr>
                <a:srgbClr val="DD622B"/>
              </a:buClr>
              <a:buSzPct val="90000"/>
              <a:buFont typeface="Wingdings" panose="05000000000000000000" pitchFamily="2" charset="2"/>
              <a:buChar char="§"/>
            </a:pPr>
            <a:r>
              <a:rPr lang="en-AU" altLang="en-US" sz="4700" dirty="0"/>
              <a:t>A well planned audit ensures that sufficient appropriate evidence is gathered for accounts most at risk of material misstatement</a:t>
            </a:r>
            <a:r>
              <a:rPr lang="en-AU" altLang="en-US" sz="4700" dirty="0" smtClean="0"/>
              <a:t>.</a:t>
            </a:r>
            <a:endParaRPr lang="en-AU" altLang="en-US" sz="4700" dirty="0"/>
          </a:p>
          <a:p>
            <a:pPr marL="742950" indent="-742950">
              <a:spcBef>
                <a:spcPts val="1200"/>
              </a:spcBef>
              <a:buClr>
                <a:srgbClr val="DD622B"/>
              </a:buClr>
              <a:buSzPct val="90000"/>
              <a:buFont typeface="Wingdings" panose="05000000000000000000" pitchFamily="2" charset="2"/>
              <a:buChar char="§"/>
            </a:pPr>
            <a:r>
              <a:rPr lang="en-US" altLang="en-US" sz="4700" dirty="0"/>
              <a:t>Adequate audit planning assists the auditor to:</a:t>
            </a:r>
          </a:p>
          <a:p>
            <a:pPr marL="3595500" lvl="8" indent="-571500">
              <a:spcBef>
                <a:spcPts val="1200"/>
              </a:spcBef>
            </a:pPr>
            <a:r>
              <a:rPr lang="en-US" altLang="en-US" sz="4000" dirty="0"/>
              <a:t>devote appropriate attention to important areas of the audit</a:t>
            </a:r>
          </a:p>
          <a:p>
            <a:pPr marL="3595500" lvl="8" indent="-571500">
              <a:spcBef>
                <a:spcPts val="1200"/>
              </a:spcBef>
            </a:pPr>
            <a:r>
              <a:rPr lang="en-US" altLang="en-US" sz="4000" dirty="0"/>
              <a:t>identify and resolve potential problems in a timely manner</a:t>
            </a:r>
          </a:p>
          <a:p>
            <a:pPr marL="3595500" lvl="8" indent="-571500">
              <a:spcBef>
                <a:spcPts val="1200"/>
              </a:spcBef>
            </a:pPr>
            <a:r>
              <a:rPr lang="en-US" altLang="en-US" sz="4000" dirty="0" err="1"/>
              <a:t>organise</a:t>
            </a:r>
            <a:r>
              <a:rPr lang="en-US" altLang="en-US" sz="4000" dirty="0"/>
              <a:t> and manage the audit engagement efficiently and effectively</a:t>
            </a:r>
          </a:p>
          <a:p>
            <a:pPr marL="3595500" lvl="8" indent="-571500">
              <a:spcBef>
                <a:spcPts val="1200"/>
              </a:spcBef>
            </a:pPr>
            <a:r>
              <a:rPr lang="en-US" altLang="en-US" sz="4000" dirty="0"/>
              <a:t>select a capable and competent engagement team</a:t>
            </a:r>
          </a:p>
          <a:p>
            <a:pPr marL="3595500" lvl="8" indent="-571500">
              <a:spcBef>
                <a:spcPts val="1200"/>
              </a:spcBef>
            </a:pPr>
            <a:r>
              <a:rPr lang="en-US" altLang="en-US" sz="4000" dirty="0"/>
              <a:t>direct and supervise engagement team members </a:t>
            </a:r>
            <a:r>
              <a:rPr lang="en-AU" altLang="en-US" sz="4000" dirty="0"/>
              <a:t>and review their work</a:t>
            </a:r>
            <a:endParaRPr lang="en-US" altLang="en-US" sz="4000" dirty="0"/>
          </a:p>
          <a:p>
            <a:pPr marL="3595500" lvl="8" indent="-571500">
              <a:spcBef>
                <a:spcPts val="1200"/>
              </a:spcBef>
            </a:pPr>
            <a:r>
              <a:rPr lang="en-US" altLang="en-US" sz="4000" dirty="0"/>
              <a:t>coordinate work to be done by auditors of components and experts</a:t>
            </a:r>
            <a:endParaRPr lang="en-AU" sz="4000" dirty="0"/>
          </a:p>
        </p:txBody>
      </p:sp>
      <p:sp>
        <p:nvSpPr>
          <p:cNvPr id="3" name="Slide Number Placeholder 2">
            <a:extLst>
              <a:ext uri="{FF2B5EF4-FFF2-40B4-BE49-F238E27FC236}">
                <a16:creationId xmlns:a16="http://schemas.microsoft.com/office/drawing/2014/main" id="{056A4B28-DB82-4B11-990C-20A6083BB950}"/>
              </a:ext>
            </a:extLst>
          </p:cNvPr>
          <p:cNvSpPr>
            <a:spLocks noGrp="1"/>
          </p:cNvSpPr>
          <p:nvPr>
            <p:ph type="sldNum" sz="quarter" idx="12"/>
          </p:nvPr>
        </p:nvSpPr>
        <p:spPr/>
        <p:txBody>
          <a:bodyPr/>
          <a:lstStyle/>
          <a:p>
            <a:fld id="{CE1B70CE-F4BC-4B6F-A663-B479B5E51611}" type="slidenum">
              <a:rPr lang="en-AU" noProof="0" smtClean="0"/>
              <a:pPr/>
              <a:t>13</a:t>
            </a:fld>
            <a:endParaRPr lang="en-AU" noProof="0" dirty="0"/>
          </a:p>
        </p:txBody>
      </p:sp>
      <p:sp>
        <p:nvSpPr>
          <p:cNvPr id="4" name="Title 3">
            <a:extLst>
              <a:ext uri="{FF2B5EF4-FFF2-40B4-BE49-F238E27FC236}">
                <a16:creationId xmlns:a16="http://schemas.microsoft.com/office/drawing/2014/main" id="{5AB7D177-0D00-4E2A-8B61-79DEC9501FB6}"/>
              </a:ext>
            </a:extLst>
          </p:cNvPr>
          <p:cNvSpPr>
            <a:spLocks noGrp="1"/>
          </p:cNvSpPr>
          <p:nvPr>
            <p:ph type="title"/>
          </p:nvPr>
        </p:nvSpPr>
        <p:spPr>
          <a:xfrm>
            <a:off x="1030760" y="1169368"/>
            <a:ext cx="22898544" cy="1491516"/>
          </a:xfrm>
        </p:spPr>
        <p:txBody>
          <a:bodyPr/>
          <a:lstStyle/>
          <a:p>
            <a:r>
              <a:rPr lang="en-US" altLang="en-US" sz="6600" dirty="0" smtClean="0">
                <a:solidFill>
                  <a:srgbClr val="002060"/>
                </a:solidFill>
                <a:cs typeface="+mj-cs"/>
              </a:rPr>
              <a:t>1. Risk </a:t>
            </a:r>
            <a:r>
              <a:rPr lang="en-US" altLang="en-US" sz="6600" dirty="0">
                <a:solidFill>
                  <a:srgbClr val="002060"/>
                </a:solidFill>
                <a:cs typeface="+mj-cs"/>
              </a:rPr>
              <a:t>assessment phase and Audit Planning (ASA300</a:t>
            </a:r>
            <a:r>
              <a:rPr lang="en-US" altLang="en-US" sz="6600" dirty="0">
                <a:solidFill>
                  <a:srgbClr val="0070C0"/>
                </a:solidFill>
                <a:cs typeface="+mj-cs"/>
              </a:rPr>
              <a:t>)</a:t>
            </a:r>
            <a:br>
              <a:rPr lang="en-US" altLang="en-US" sz="6600" dirty="0">
                <a:solidFill>
                  <a:srgbClr val="0070C0"/>
                </a:solidFill>
                <a:cs typeface="+mj-cs"/>
              </a:rPr>
            </a:br>
            <a:endParaRPr lang="en-AU" sz="6600" dirty="0">
              <a:solidFill>
                <a:srgbClr val="0070C0"/>
              </a:solidFill>
              <a:cs typeface="+mj-cs"/>
            </a:endParaRPr>
          </a:p>
        </p:txBody>
      </p:sp>
    </p:spTree>
    <p:extLst>
      <p:ext uri="{BB962C8B-B14F-4D97-AF65-F5344CB8AC3E}">
        <p14:creationId xmlns:p14="http://schemas.microsoft.com/office/powerpoint/2010/main" val="6859971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4BE6A5D-E1AA-4E0E-8D46-706E7E9EB302}"/>
              </a:ext>
            </a:extLst>
          </p:cNvPr>
          <p:cNvSpPr>
            <a:spLocks noGrp="1"/>
          </p:cNvSpPr>
          <p:nvPr>
            <p:ph idx="1"/>
          </p:nvPr>
        </p:nvSpPr>
        <p:spPr>
          <a:xfrm>
            <a:off x="1462808" y="2177480"/>
            <a:ext cx="18336313" cy="8710706"/>
          </a:xfrm>
        </p:spPr>
        <p:txBody>
          <a:bodyPr/>
          <a:lstStyle/>
          <a:p>
            <a:pPr marL="447675" lvl="1" indent="-447675">
              <a:buFont typeface="Calibri" panose="020F0502020204030204" pitchFamily="34" charset="0"/>
              <a:buAutoNum type="arabicPeriod" startAt="2"/>
            </a:pPr>
            <a:r>
              <a:rPr lang="en-US" altLang="en-US" sz="6600" b="1" dirty="0" smtClean="0">
                <a:solidFill>
                  <a:srgbClr val="002060"/>
                </a:solidFill>
                <a:latin typeface="+mj-lt"/>
                <a:ea typeface="+mj-ea"/>
                <a:cs typeface="+mj-cs"/>
              </a:rPr>
              <a:t> Risk </a:t>
            </a:r>
            <a:r>
              <a:rPr lang="en-US" altLang="en-US" sz="6600" b="1" dirty="0">
                <a:solidFill>
                  <a:srgbClr val="002060"/>
                </a:solidFill>
                <a:latin typeface="+mj-lt"/>
                <a:ea typeface="+mj-ea"/>
                <a:cs typeface="+mj-cs"/>
              </a:rPr>
              <a:t>response phase</a:t>
            </a:r>
            <a:r>
              <a:rPr lang="en-US" altLang="en-US" sz="6600" b="1" dirty="0">
                <a:solidFill>
                  <a:srgbClr val="002060"/>
                </a:solidFill>
                <a:latin typeface="+mj-lt"/>
                <a:ea typeface="+mj-ea"/>
                <a:cs typeface="+mj-cs"/>
              </a:rPr>
              <a:t>: </a:t>
            </a:r>
          </a:p>
          <a:p>
            <a:pPr lvl="1"/>
            <a:endParaRPr lang="en-US" altLang="en-US" sz="4000" b="1" dirty="0">
              <a:solidFill>
                <a:srgbClr val="002060"/>
              </a:solidFill>
            </a:endParaRPr>
          </a:p>
          <a:p>
            <a:pPr marL="742950" lvl="1" indent="-742950">
              <a:lnSpc>
                <a:spcPts val="5400"/>
              </a:lnSpc>
              <a:spcBef>
                <a:spcPts val="1200"/>
              </a:spcBef>
              <a:spcAft>
                <a:spcPts val="1300"/>
              </a:spcAft>
              <a:buClr>
                <a:srgbClr val="DD622B"/>
              </a:buClr>
              <a:buSzPct val="90000"/>
              <a:buFont typeface="Wingdings" panose="05000000000000000000" pitchFamily="2" charset="2"/>
              <a:buChar char="§"/>
            </a:pPr>
            <a:r>
              <a:rPr lang="en-AU" altLang="en-US" sz="4700" dirty="0"/>
              <a:t>Risk response involves detailed tests of controls and substantive testing of transactions and accounts.</a:t>
            </a:r>
          </a:p>
          <a:p>
            <a:pPr marL="857250" lvl="2" indent="-457200">
              <a:buFont typeface="Courier New" panose="02070309020205020404" pitchFamily="49" charset="0"/>
              <a:buChar char="-"/>
            </a:pPr>
            <a:endParaRPr lang="en-AU" altLang="en-US" sz="4000" dirty="0"/>
          </a:p>
          <a:p>
            <a:pPr lvl="1"/>
            <a:r>
              <a:rPr lang="en-US" altLang="en-US" sz="6600" b="1" dirty="0" smtClean="0">
                <a:solidFill>
                  <a:srgbClr val="002060"/>
                </a:solidFill>
                <a:latin typeface="+mj-lt"/>
                <a:ea typeface="+mj-ea"/>
                <a:cs typeface="+mj-cs"/>
              </a:rPr>
              <a:t>3</a:t>
            </a:r>
            <a:r>
              <a:rPr lang="en-US" altLang="en-US" sz="6600" b="1" dirty="0">
                <a:solidFill>
                  <a:srgbClr val="002060"/>
                </a:solidFill>
                <a:latin typeface="+mj-lt"/>
                <a:ea typeface="+mj-ea"/>
                <a:cs typeface="+mj-cs"/>
              </a:rPr>
              <a:t>. </a:t>
            </a:r>
            <a:r>
              <a:rPr lang="en-US" altLang="en-US" sz="6600" b="1" dirty="0">
                <a:solidFill>
                  <a:srgbClr val="002060"/>
                </a:solidFill>
                <a:latin typeface="+mj-lt"/>
                <a:ea typeface="+mj-ea"/>
                <a:cs typeface="+mj-cs"/>
              </a:rPr>
              <a:t>Concluding </a:t>
            </a:r>
            <a:r>
              <a:rPr lang="en-US" altLang="en-US" sz="6600" b="1" dirty="0">
                <a:solidFill>
                  <a:srgbClr val="002060"/>
                </a:solidFill>
                <a:latin typeface="+mj-lt"/>
                <a:ea typeface="+mj-ea"/>
                <a:cs typeface="+mj-cs"/>
              </a:rPr>
              <a:t>and reporting on an audit</a:t>
            </a:r>
            <a:r>
              <a:rPr lang="en-US" altLang="en-US" sz="6600" b="1" dirty="0">
                <a:solidFill>
                  <a:srgbClr val="002060"/>
                </a:solidFill>
                <a:latin typeface="+mj-lt"/>
                <a:ea typeface="+mj-ea"/>
                <a:cs typeface="+mj-cs"/>
              </a:rPr>
              <a:t>:</a:t>
            </a:r>
          </a:p>
          <a:p>
            <a:pPr lvl="1"/>
            <a:endParaRPr lang="en-AU" altLang="en-US" sz="4800" b="1" dirty="0">
              <a:solidFill>
                <a:srgbClr val="002060"/>
              </a:solidFill>
            </a:endParaRPr>
          </a:p>
          <a:p>
            <a:pPr marL="742950" lvl="1" indent="-742950">
              <a:lnSpc>
                <a:spcPts val="5400"/>
              </a:lnSpc>
              <a:spcBef>
                <a:spcPts val="1200"/>
              </a:spcBef>
              <a:spcAft>
                <a:spcPts val="1300"/>
              </a:spcAft>
              <a:buClr>
                <a:srgbClr val="DD622B"/>
              </a:buClr>
              <a:buSzPct val="90000"/>
              <a:buFont typeface="Wingdings" panose="05000000000000000000" pitchFamily="2" charset="2"/>
              <a:buChar char="§"/>
            </a:pPr>
            <a:r>
              <a:rPr lang="en-AU" altLang="en-US" sz="4700" dirty="0"/>
              <a:t>Reporting involves evaluating results of detailed testing in light of the auditor’s understanding of their client and forming an opinion on the truth and fairness of the client’s financial report.</a:t>
            </a:r>
          </a:p>
          <a:p>
            <a:endParaRPr lang="en-AU" dirty="0"/>
          </a:p>
        </p:txBody>
      </p:sp>
      <p:sp>
        <p:nvSpPr>
          <p:cNvPr id="3" name="Slide Number Placeholder 2">
            <a:extLst>
              <a:ext uri="{FF2B5EF4-FFF2-40B4-BE49-F238E27FC236}">
                <a16:creationId xmlns:a16="http://schemas.microsoft.com/office/drawing/2014/main" id="{2A76EBA2-3D61-46BE-8868-9DDBB6BDD698}"/>
              </a:ext>
            </a:extLst>
          </p:cNvPr>
          <p:cNvSpPr>
            <a:spLocks noGrp="1"/>
          </p:cNvSpPr>
          <p:nvPr>
            <p:ph type="sldNum" sz="quarter" idx="12"/>
          </p:nvPr>
        </p:nvSpPr>
        <p:spPr/>
        <p:txBody>
          <a:bodyPr/>
          <a:lstStyle/>
          <a:p>
            <a:fld id="{CE1B70CE-F4BC-4B6F-A663-B479B5E51611}" type="slidenum">
              <a:rPr lang="en-AU" noProof="0" smtClean="0"/>
              <a:pPr/>
              <a:t>14</a:t>
            </a:fld>
            <a:endParaRPr lang="en-AU" noProof="0" dirty="0"/>
          </a:p>
        </p:txBody>
      </p:sp>
    </p:spTree>
    <p:extLst>
      <p:ext uri="{BB962C8B-B14F-4D97-AF65-F5344CB8AC3E}">
        <p14:creationId xmlns:p14="http://schemas.microsoft.com/office/powerpoint/2010/main" val="19487669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C9C9795-27D0-4AD0-8F14-89FAC3E54514}"/>
              </a:ext>
            </a:extLst>
          </p:cNvPr>
          <p:cNvSpPr>
            <a:spLocks noGrp="1"/>
          </p:cNvSpPr>
          <p:nvPr>
            <p:ph idx="1"/>
          </p:nvPr>
        </p:nvSpPr>
        <p:spPr>
          <a:xfrm>
            <a:off x="1462808" y="2617190"/>
            <a:ext cx="21098344" cy="8710706"/>
          </a:xfrm>
        </p:spPr>
        <p:txBody>
          <a:bodyPr/>
          <a:lstStyle/>
          <a:p>
            <a:pPr lvl="1">
              <a:lnSpc>
                <a:spcPts val="5400"/>
              </a:lnSpc>
              <a:spcBef>
                <a:spcPts val="1200"/>
              </a:spcBef>
              <a:spcAft>
                <a:spcPts val="1300"/>
              </a:spcAft>
              <a:buClr>
                <a:srgbClr val="DD622B"/>
              </a:buClr>
              <a:buSzPct val="90000"/>
              <a:defRPr/>
            </a:pPr>
            <a:r>
              <a:rPr lang="en-US" altLang="en-US" sz="4700" dirty="0"/>
              <a:t>The three stages of the audit are planning, interim (before year-end) and final (after year-end</a:t>
            </a:r>
            <a:r>
              <a:rPr lang="en-US" altLang="en-US" sz="4700" dirty="0" smtClean="0"/>
              <a:t>).</a:t>
            </a:r>
          </a:p>
          <a:p>
            <a:pPr lvl="1">
              <a:lnSpc>
                <a:spcPts val="5400"/>
              </a:lnSpc>
              <a:spcBef>
                <a:spcPts val="1200"/>
              </a:spcBef>
              <a:spcAft>
                <a:spcPts val="1300"/>
              </a:spcAft>
              <a:buClr>
                <a:srgbClr val="DD622B"/>
              </a:buClr>
              <a:buSzPct val="90000"/>
              <a:defRPr/>
            </a:pPr>
            <a:endParaRPr lang="en-US" altLang="en-US" sz="4700" dirty="0"/>
          </a:p>
          <a:p>
            <a:pPr marL="742950" lvl="1"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700" b="1" dirty="0">
                <a:solidFill>
                  <a:srgbClr val="DD622B"/>
                </a:solidFill>
              </a:rPr>
              <a:t>Planning</a:t>
            </a:r>
            <a:r>
              <a:rPr lang="en-AU" altLang="en-US" sz="4700" dirty="0"/>
              <a:t>: Obtaining an understanding of the entity and its environment, assessing inherent risk, and review of the accounting system. </a:t>
            </a:r>
          </a:p>
          <a:p>
            <a:pPr marL="742950" lvl="1"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700" b="1" dirty="0">
                <a:solidFill>
                  <a:srgbClr val="DD622B"/>
                </a:solidFill>
              </a:rPr>
              <a:t>Both planning and interim</a:t>
            </a:r>
            <a:r>
              <a:rPr lang="en-AU" altLang="en-US" sz="4700" dirty="0"/>
              <a:t>: Study and evaluation of internal control and assessment of control risk. </a:t>
            </a:r>
          </a:p>
          <a:p>
            <a:pPr marL="742950" lvl="1" indent="-742950">
              <a:lnSpc>
                <a:spcPts val="5400"/>
              </a:lnSpc>
              <a:spcBef>
                <a:spcPts val="1200"/>
              </a:spcBef>
              <a:spcAft>
                <a:spcPts val="1300"/>
              </a:spcAft>
              <a:buClr>
                <a:srgbClr val="DD622B"/>
              </a:buClr>
              <a:buSzPct val="90000"/>
              <a:buFont typeface="Wingdings" panose="05000000000000000000" pitchFamily="2" charset="2"/>
              <a:buChar char="§"/>
              <a:defRPr/>
            </a:pPr>
            <a:r>
              <a:rPr lang="en-US" altLang="en-US" sz="4700" b="1" dirty="0">
                <a:solidFill>
                  <a:srgbClr val="DD622B"/>
                </a:solidFill>
              </a:rPr>
              <a:t>Both interim and final</a:t>
            </a:r>
            <a:r>
              <a:rPr lang="en-US" altLang="en-US" sz="4700" dirty="0"/>
              <a:t>: The evidence gathering phase, performing tests of controls and substantive procedures.</a:t>
            </a:r>
          </a:p>
          <a:p>
            <a:pPr marL="742950" lvl="1" indent="-742950">
              <a:lnSpc>
                <a:spcPts val="5400"/>
              </a:lnSpc>
              <a:spcBef>
                <a:spcPts val="1200"/>
              </a:spcBef>
              <a:spcAft>
                <a:spcPts val="1300"/>
              </a:spcAft>
              <a:buClr>
                <a:srgbClr val="DD622B"/>
              </a:buClr>
              <a:buSzPct val="90000"/>
              <a:buFont typeface="Wingdings" panose="05000000000000000000" pitchFamily="2" charset="2"/>
              <a:buChar char="§"/>
              <a:defRPr/>
            </a:pPr>
            <a:r>
              <a:rPr lang="en-US" altLang="en-US" sz="4700" b="1" dirty="0">
                <a:solidFill>
                  <a:srgbClr val="DD622B"/>
                </a:solidFill>
              </a:rPr>
              <a:t>Final: </a:t>
            </a:r>
            <a:r>
              <a:rPr lang="en-US" altLang="en-US" sz="4700" dirty="0"/>
              <a:t>Some substantive tests (e.g. counting inventory) are best done at balance date, others are best done close to engagement completion.</a:t>
            </a:r>
          </a:p>
          <a:p>
            <a:endParaRPr lang="en-AU" dirty="0"/>
          </a:p>
        </p:txBody>
      </p:sp>
      <p:sp>
        <p:nvSpPr>
          <p:cNvPr id="3" name="Slide Number Placeholder 2">
            <a:extLst>
              <a:ext uri="{FF2B5EF4-FFF2-40B4-BE49-F238E27FC236}">
                <a16:creationId xmlns:a16="http://schemas.microsoft.com/office/drawing/2014/main" id="{8789B712-45E1-4C8F-BB34-C818F143F670}"/>
              </a:ext>
            </a:extLst>
          </p:cNvPr>
          <p:cNvSpPr>
            <a:spLocks noGrp="1"/>
          </p:cNvSpPr>
          <p:nvPr>
            <p:ph type="sldNum" sz="quarter" idx="12"/>
          </p:nvPr>
        </p:nvSpPr>
        <p:spPr/>
        <p:txBody>
          <a:bodyPr/>
          <a:lstStyle/>
          <a:p>
            <a:fld id="{CE1B70CE-F4BC-4B6F-A663-B479B5E51611}" type="slidenum">
              <a:rPr lang="en-AU" noProof="0" smtClean="0"/>
              <a:pPr/>
              <a:t>15</a:t>
            </a:fld>
            <a:endParaRPr lang="en-AU" noProof="0" dirty="0"/>
          </a:p>
        </p:txBody>
      </p:sp>
      <p:sp>
        <p:nvSpPr>
          <p:cNvPr id="4" name="Title 3">
            <a:extLst>
              <a:ext uri="{FF2B5EF4-FFF2-40B4-BE49-F238E27FC236}">
                <a16:creationId xmlns:a16="http://schemas.microsoft.com/office/drawing/2014/main" id="{02EDB19C-4F6B-4B73-9213-521448B302C5}"/>
              </a:ext>
            </a:extLst>
          </p:cNvPr>
          <p:cNvSpPr>
            <a:spLocks noGrp="1"/>
          </p:cNvSpPr>
          <p:nvPr>
            <p:ph type="title"/>
          </p:nvPr>
        </p:nvSpPr>
        <p:spPr>
          <a:xfrm>
            <a:off x="4415136" y="1169368"/>
            <a:ext cx="18336313" cy="1491516"/>
          </a:xfrm>
        </p:spPr>
        <p:txBody>
          <a:bodyPr/>
          <a:lstStyle/>
          <a:p>
            <a:r>
              <a:rPr lang="en-AU" altLang="en-US" sz="6600" dirty="0">
                <a:solidFill>
                  <a:srgbClr val="0070C0"/>
                </a:solidFill>
                <a:cs typeface="+mj-cs"/>
              </a:rPr>
              <a:t>Overall timing of engagement</a:t>
            </a:r>
            <a:endParaRPr lang="en-AU" sz="6600" dirty="0">
              <a:solidFill>
                <a:srgbClr val="0070C0"/>
              </a:solidFill>
              <a:cs typeface="+mj-cs"/>
            </a:endParaRPr>
          </a:p>
        </p:txBody>
      </p:sp>
    </p:spTree>
    <p:extLst>
      <p:ext uri="{BB962C8B-B14F-4D97-AF65-F5344CB8AC3E}">
        <p14:creationId xmlns:p14="http://schemas.microsoft.com/office/powerpoint/2010/main" val="19900116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F3C7CFD-240C-49D5-A4C4-F354AB8F5D55}"/>
              </a:ext>
            </a:extLst>
          </p:cNvPr>
          <p:cNvSpPr>
            <a:spLocks noGrp="1"/>
          </p:cNvSpPr>
          <p:nvPr>
            <p:ph idx="1"/>
          </p:nvPr>
        </p:nvSpPr>
        <p:spPr>
          <a:xfrm>
            <a:off x="958753" y="2617190"/>
            <a:ext cx="21530392" cy="8710706"/>
          </a:xfrm>
        </p:spPr>
        <p:txBody>
          <a:bodyPr/>
          <a:lstStyle/>
          <a:p>
            <a:r>
              <a:rPr lang="en-AU" altLang="en-US" sz="4800" dirty="0" smtClean="0"/>
              <a:t>ASA/ISA </a:t>
            </a:r>
            <a:r>
              <a:rPr lang="en-AU" altLang="en-US" sz="4800" dirty="0"/>
              <a:t>315.A1 points out that the auditor’s knowledge of the entity can help to</a:t>
            </a:r>
            <a:r>
              <a:rPr lang="en-AU" altLang="en-US" sz="4200" dirty="0" smtClean="0"/>
              <a:t>:</a:t>
            </a:r>
          </a:p>
          <a:p>
            <a:endParaRPr lang="en-AU" altLang="en-US" sz="4200" dirty="0"/>
          </a:p>
          <a:p>
            <a:pPr marL="2470950" lvl="5" indent="-742950">
              <a:lnSpc>
                <a:spcPts val="5400"/>
              </a:lnSpc>
              <a:spcBef>
                <a:spcPts val="1200"/>
              </a:spcBef>
              <a:spcAft>
                <a:spcPts val="1300"/>
              </a:spcAft>
              <a:buClr>
                <a:srgbClr val="DD622B"/>
              </a:buClr>
              <a:buSzPct val="90000"/>
              <a:buFont typeface="Wingdings" panose="05000000000000000000" pitchFamily="2" charset="2"/>
              <a:buChar char="§"/>
            </a:pPr>
            <a:r>
              <a:rPr lang="en-US" altLang="en-US" sz="4700" dirty="0"/>
              <a:t>assess risk and identify problems</a:t>
            </a:r>
            <a:endParaRPr lang="en-AU" altLang="en-US" sz="4700" dirty="0"/>
          </a:p>
          <a:p>
            <a:pPr marL="2470950" lvl="5" indent="-742950">
              <a:lnSpc>
                <a:spcPts val="5400"/>
              </a:lnSpc>
              <a:spcBef>
                <a:spcPts val="1200"/>
              </a:spcBef>
              <a:spcAft>
                <a:spcPts val="1300"/>
              </a:spcAft>
              <a:buClr>
                <a:srgbClr val="DD622B"/>
              </a:buClr>
              <a:buSzPct val="90000"/>
              <a:buFont typeface="Wingdings" panose="05000000000000000000" pitchFamily="2" charset="2"/>
              <a:buChar char="§"/>
            </a:pPr>
            <a:r>
              <a:rPr lang="en-US" altLang="en-US" sz="4700" dirty="0"/>
              <a:t>determine materiality</a:t>
            </a:r>
            <a:endParaRPr lang="en-AU" altLang="en-US" sz="4700" dirty="0"/>
          </a:p>
          <a:p>
            <a:pPr marL="2470950" lvl="5" indent="-742950">
              <a:lnSpc>
                <a:spcPts val="5400"/>
              </a:lnSpc>
              <a:spcBef>
                <a:spcPts val="1200"/>
              </a:spcBef>
              <a:spcAft>
                <a:spcPts val="1300"/>
              </a:spcAft>
              <a:buClr>
                <a:srgbClr val="DD622B"/>
              </a:buClr>
              <a:buSzPct val="90000"/>
              <a:buFont typeface="Wingdings" panose="05000000000000000000" pitchFamily="2" charset="2"/>
              <a:buChar char="§"/>
            </a:pPr>
            <a:r>
              <a:rPr lang="en-US" altLang="en-US" sz="4700" dirty="0"/>
              <a:t>consider the appropriateness of accounting policies and disclosures</a:t>
            </a:r>
            <a:endParaRPr lang="en-AU" altLang="en-US" sz="4700" dirty="0"/>
          </a:p>
          <a:p>
            <a:pPr marL="2470950" lvl="5" indent="-742950">
              <a:lnSpc>
                <a:spcPts val="5400"/>
              </a:lnSpc>
              <a:spcBef>
                <a:spcPts val="1200"/>
              </a:spcBef>
              <a:spcAft>
                <a:spcPts val="1300"/>
              </a:spcAft>
              <a:buClr>
                <a:srgbClr val="DD622B"/>
              </a:buClr>
              <a:buSzPct val="90000"/>
              <a:buFont typeface="Wingdings" panose="05000000000000000000" pitchFamily="2" charset="2"/>
              <a:buChar char="§"/>
            </a:pPr>
            <a:r>
              <a:rPr lang="en-US" altLang="en-US" sz="4700" dirty="0"/>
              <a:t>identify areas requiring special audit consideration</a:t>
            </a:r>
          </a:p>
          <a:p>
            <a:pPr marL="2470950" lvl="5" indent="-742950">
              <a:lnSpc>
                <a:spcPts val="5400"/>
              </a:lnSpc>
              <a:spcBef>
                <a:spcPts val="1200"/>
              </a:spcBef>
              <a:spcAft>
                <a:spcPts val="1300"/>
              </a:spcAft>
              <a:buClr>
                <a:srgbClr val="DD622B"/>
              </a:buClr>
              <a:buSzPct val="90000"/>
              <a:buFont typeface="Wingdings" panose="05000000000000000000" pitchFamily="2" charset="2"/>
              <a:buChar char="§"/>
            </a:pPr>
            <a:r>
              <a:rPr lang="en-US" altLang="en-US" sz="4700" dirty="0"/>
              <a:t>develop expectations for use when performing analytical procedures</a:t>
            </a:r>
          </a:p>
          <a:p>
            <a:pPr marL="2470950" lvl="5" indent="-742950">
              <a:lnSpc>
                <a:spcPts val="5400"/>
              </a:lnSpc>
              <a:spcBef>
                <a:spcPts val="1200"/>
              </a:spcBef>
              <a:spcAft>
                <a:spcPts val="1300"/>
              </a:spcAft>
              <a:buClr>
                <a:srgbClr val="DD622B"/>
              </a:buClr>
              <a:buSzPct val="90000"/>
              <a:buFont typeface="Wingdings" panose="05000000000000000000" pitchFamily="2" charset="2"/>
              <a:buChar char="§"/>
            </a:pPr>
            <a:r>
              <a:rPr lang="en-US" altLang="en-US" sz="4700" dirty="0"/>
              <a:t>design audit procedures in response to assessed risks of material misstatement</a:t>
            </a:r>
          </a:p>
          <a:p>
            <a:pPr marL="2470950" lvl="5" indent="-742950">
              <a:lnSpc>
                <a:spcPts val="5400"/>
              </a:lnSpc>
              <a:spcBef>
                <a:spcPts val="1200"/>
              </a:spcBef>
              <a:spcAft>
                <a:spcPts val="1300"/>
              </a:spcAft>
              <a:buClr>
                <a:srgbClr val="DD622B"/>
              </a:buClr>
              <a:buSzPct val="90000"/>
              <a:buFont typeface="Wingdings" panose="05000000000000000000" pitchFamily="2" charset="2"/>
              <a:buChar char="§"/>
            </a:pPr>
            <a:r>
              <a:rPr lang="en-AU" altLang="en-US" sz="4700" dirty="0"/>
              <a:t>evaluate audit evidence.</a:t>
            </a:r>
          </a:p>
          <a:p>
            <a:endParaRPr lang="en-AU" dirty="0"/>
          </a:p>
        </p:txBody>
      </p:sp>
      <p:sp>
        <p:nvSpPr>
          <p:cNvPr id="3" name="Slide Number Placeholder 2">
            <a:extLst>
              <a:ext uri="{FF2B5EF4-FFF2-40B4-BE49-F238E27FC236}">
                <a16:creationId xmlns:a16="http://schemas.microsoft.com/office/drawing/2014/main" id="{8B5DCA80-BBCC-4788-A11A-32B86324973D}"/>
              </a:ext>
            </a:extLst>
          </p:cNvPr>
          <p:cNvSpPr>
            <a:spLocks noGrp="1"/>
          </p:cNvSpPr>
          <p:nvPr>
            <p:ph type="sldNum" sz="quarter" idx="12"/>
          </p:nvPr>
        </p:nvSpPr>
        <p:spPr/>
        <p:txBody>
          <a:bodyPr/>
          <a:lstStyle/>
          <a:p>
            <a:fld id="{CE1B70CE-F4BC-4B6F-A663-B479B5E51611}" type="slidenum">
              <a:rPr lang="en-AU" noProof="0" smtClean="0"/>
              <a:pPr/>
              <a:t>16</a:t>
            </a:fld>
            <a:endParaRPr lang="en-AU" noProof="0" dirty="0"/>
          </a:p>
        </p:txBody>
      </p:sp>
      <p:sp>
        <p:nvSpPr>
          <p:cNvPr id="4" name="Title 3">
            <a:extLst>
              <a:ext uri="{FF2B5EF4-FFF2-40B4-BE49-F238E27FC236}">
                <a16:creationId xmlns:a16="http://schemas.microsoft.com/office/drawing/2014/main" id="{18FAC330-C0D8-49A5-B14B-F0C67E2BED07}"/>
              </a:ext>
            </a:extLst>
          </p:cNvPr>
          <p:cNvSpPr>
            <a:spLocks noGrp="1"/>
          </p:cNvSpPr>
          <p:nvPr>
            <p:ph type="title"/>
          </p:nvPr>
        </p:nvSpPr>
        <p:spPr>
          <a:xfrm>
            <a:off x="2451641" y="880308"/>
            <a:ext cx="18336313" cy="1491516"/>
          </a:xfrm>
        </p:spPr>
        <p:txBody>
          <a:bodyPr/>
          <a:lstStyle/>
          <a:p>
            <a:r>
              <a:rPr lang="en-AU" altLang="en-US" sz="6600" dirty="0">
                <a:solidFill>
                  <a:srgbClr val="0070C0"/>
                </a:solidFill>
                <a:cs typeface="+mj-cs"/>
              </a:rPr>
              <a:t>Knowledge of the entity and its environment</a:t>
            </a:r>
            <a:endParaRPr lang="en-AU" sz="6600" dirty="0">
              <a:solidFill>
                <a:srgbClr val="0070C0"/>
              </a:solidFill>
              <a:cs typeface="+mj-cs"/>
            </a:endParaRPr>
          </a:p>
        </p:txBody>
      </p:sp>
    </p:spTree>
    <p:extLst>
      <p:ext uri="{BB962C8B-B14F-4D97-AF65-F5344CB8AC3E}">
        <p14:creationId xmlns:p14="http://schemas.microsoft.com/office/powerpoint/2010/main" val="34849139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A9C1AC88-96D9-494C-9E89-23877865C23D}"/>
              </a:ext>
            </a:extLst>
          </p:cNvPr>
          <p:cNvSpPr>
            <a:spLocks noGrp="1"/>
          </p:cNvSpPr>
          <p:nvPr>
            <p:ph type="sldNum" sz="quarter" idx="12"/>
          </p:nvPr>
        </p:nvSpPr>
        <p:spPr/>
        <p:txBody>
          <a:bodyPr/>
          <a:lstStyle/>
          <a:p>
            <a:fld id="{CE1B70CE-F4BC-4B6F-A663-B479B5E51611}" type="slidenum">
              <a:rPr lang="en-AU" noProof="0" smtClean="0"/>
              <a:pPr/>
              <a:t>17</a:t>
            </a:fld>
            <a:endParaRPr lang="en-AU" noProof="0" dirty="0"/>
          </a:p>
        </p:txBody>
      </p:sp>
      <p:sp>
        <p:nvSpPr>
          <p:cNvPr id="4" name="Footer Placeholder 3">
            <a:extLst>
              <a:ext uri="{FF2B5EF4-FFF2-40B4-BE49-F238E27FC236}">
                <a16:creationId xmlns:a16="http://schemas.microsoft.com/office/drawing/2014/main" id="{93A6416B-767F-4698-AFE9-A32AE70D8242}"/>
              </a:ext>
            </a:extLst>
          </p:cNvPr>
          <p:cNvSpPr>
            <a:spLocks noGrp="1"/>
          </p:cNvSpPr>
          <p:nvPr>
            <p:ph type="ftr" sz="quarter" idx="14"/>
          </p:nvPr>
        </p:nvSpPr>
        <p:spPr/>
        <p:txBody>
          <a:bodyPr/>
          <a:lstStyle/>
          <a:p>
            <a:r>
              <a:rPr lang="en-AU" dirty="0" err="1" smtClean="0"/>
              <a:t>Presentatio</a:t>
            </a:r>
            <a:r>
              <a:rPr lang="en-AU" dirty="0" smtClean="0"/>
              <a:t> </a:t>
            </a:r>
            <a:r>
              <a:rPr lang="en-AU" dirty="0"/>
              <a:t>title goes here</a:t>
            </a:r>
          </a:p>
        </p:txBody>
      </p:sp>
      <p:pic>
        <p:nvPicPr>
          <p:cNvPr id="5" name="Picture 4">
            <a:extLst>
              <a:ext uri="{FF2B5EF4-FFF2-40B4-BE49-F238E27FC236}">
                <a16:creationId xmlns:a16="http://schemas.microsoft.com/office/drawing/2014/main" id="{E79C4FD7-7D8B-4CCA-A207-E63DE683BCA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9527066" y="775944"/>
            <a:ext cx="13002592" cy="11762159"/>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a:extLst>
              <a:ext uri="{FF2B5EF4-FFF2-40B4-BE49-F238E27FC236}">
                <a16:creationId xmlns:a16="http://schemas.microsoft.com/office/drawing/2014/main" id="{6A924AC4-C3F6-4C68-8F02-41CEF5C5FF88}"/>
              </a:ext>
            </a:extLst>
          </p:cNvPr>
          <p:cNvSpPr>
            <a:spLocks noGrp="1"/>
          </p:cNvSpPr>
          <p:nvPr>
            <p:ph type="title"/>
          </p:nvPr>
        </p:nvSpPr>
        <p:spPr>
          <a:xfrm>
            <a:off x="2057742" y="2693321"/>
            <a:ext cx="13640072" cy="4073400"/>
          </a:xfrm>
        </p:spPr>
        <p:txBody>
          <a:bodyPr/>
          <a:lstStyle/>
          <a:p>
            <a:pPr>
              <a:lnSpc>
                <a:spcPct val="100000"/>
              </a:lnSpc>
              <a:spcAft>
                <a:spcPts val="1200"/>
              </a:spcAft>
            </a:pPr>
            <a:r>
              <a:rPr lang="en-AU" altLang="en-US" sz="6500" dirty="0" smtClean="0"/>
              <a:t>Obtaining an understanding of</a:t>
            </a:r>
            <a:br>
              <a:rPr lang="en-AU" altLang="en-US" sz="6500" dirty="0" smtClean="0"/>
            </a:br>
            <a:r>
              <a:rPr lang="en-AU" altLang="en-US" sz="6500" dirty="0" smtClean="0"/>
              <a:t> the entity and its</a:t>
            </a:r>
            <a:br>
              <a:rPr lang="en-AU" altLang="en-US" sz="6500" dirty="0" smtClean="0"/>
            </a:br>
            <a:r>
              <a:rPr lang="en-AU" altLang="en-US" sz="6500" dirty="0" smtClean="0"/>
              <a:t> environment</a:t>
            </a:r>
            <a:endParaRPr lang="en-AU" sz="6500" dirty="0"/>
          </a:p>
        </p:txBody>
      </p:sp>
      <p:sp>
        <p:nvSpPr>
          <p:cNvPr id="6" name="TextBox 5">
            <a:extLst>
              <a:ext uri="{FF2B5EF4-FFF2-40B4-BE49-F238E27FC236}">
                <a16:creationId xmlns:a16="http://schemas.microsoft.com/office/drawing/2014/main" id="{960BE300-7DB4-4CEE-A9DD-7478CB46FA31}"/>
              </a:ext>
            </a:extLst>
          </p:cNvPr>
          <p:cNvSpPr txBox="1"/>
          <p:nvPr/>
        </p:nvSpPr>
        <p:spPr>
          <a:xfrm>
            <a:off x="7184020" y="12674483"/>
            <a:ext cx="14389308" cy="400110"/>
          </a:xfrm>
          <a:prstGeom prst="rect">
            <a:avLst/>
          </a:prstGeom>
          <a:noFill/>
        </p:spPr>
        <p:txBody>
          <a:bodyPr wrap="square" rtlCol="0">
            <a:spAutoFit/>
          </a:bodyPr>
          <a:lstStyle/>
          <a:p>
            <a:r>
              <a:rPr lang="en-AU" sz="2000" i="1" dirty="0"/>
              <a:t>Source: </a:t>
            </a:r>
            <a:r>
              <a:rPr lang="en-AU" sz="2000" dirty="0"/>
              <a:t>Grant, G. &amp; </a:t>
            </a:r>
            <a:r>
              <a:rPr lang="en-AU" sz="2000" dirty="0" err="1"/>
              <a:t>Simnett</a:t>
            </a:r>
            <a:r>
              <a:rPr lang="en-AU" sz="2000" dirty="0"/>
              <a:t>, R. (2018). </a:t>
            </a:r>
            <a:r>
              <a:rPr lang="en-AU" sz="2000" i="1" dirty="0"/>
              <a:t>Auditing &amp; Assurance Services In Australia </a:t>
            </a:r>
            <a:r>
              <a:rPr lang="en-AU" sz="2000" dirty="0"/>
              <a:t>(7th Ed), Sydney, Australia: McGraw Hill</a:t>
            </a:r>
            <a:endParaRPr lang="en-AU" sz="2000" dirty="0"/>
          </a:p>
        </p:txBody>
      </p:sp>
    </p:spTree>
    <p:extLst>
      <p:ext uri="{BB962C8B-B14F-4D97-AF65-F5344CB8AC3E}">
        <p14:creationId xmlns:p14="http://schemas.microsoft.com/office/powerpoint/2010/main" val="5496909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B69B9F4-A83D-44CE-A959-A6E2C3D29260}"/>
              </a:ext>
            </a:extLst>
          </p:cNvPr>
          <p:cNvSpPr>
            <a:spLocks noGrp="1"/>
          </p:cNvSpPr>
          <p:nvPr>
            <p:ph idx="1"/>
          </p:nvPr>
        </p:nvSpPr>
        <p:spPr>
          <a:xfrm>
            <a:off x="1030760" y="3617640"/>
            <a:ext cx="20666296" cy="8710706"/>
          </a:xfrm>
        </p:spPr>
        <p:txBody>
          <a:bodyPr/>
          <a:lstStyle/>
          <a:p>
            <a:pPr marL="2470950" lvl="5" indent="-742950">
              <a:lnSpc>
                <a:spcPts val="5400"/>
              </a:lnSpc>
              <a:spcBef>
                <a:spcPts val="1200"/>
              </a:spcBef>
              <a:spcAft>
                <a:spcPts val="1300"/>
              </a:spcAft>
              <a:buClr>
                <a:srgbClr val="DD622B"/>
              </a:buClr>
              <a:buSzPct val="90000"/>
              <a:buFont typeface="Wingdings" panose="05000000000000000000" pitchFamily="2" charset="2"/>
              <a:buChar char="§"/>
            </a:pPr>
            <a:r>
              <a:rPr lang="en-AU" altLang="en-US" sz="4700" dirty="0"/>
              <a:t>The </a:t>
            </a:r>
            <a:r>
              <a:rPr lang="en-US" altLang="en-US" sz="4700" dirty="0"/>
              <a:t>auditor should have a basic understanding of industry and economic conditions, government regulations, changes in technology and competitive conditions affecting an entity</a:t>
            </a:r>
            <a:r>
              <a:rPr lang="ja-JP" altLang="en-US" sz="4700" dirty="0"/>
              <a:t>’</a:t>
            </a:r>
            <a:r>
              <a:rPr lang="en-US" altLang="ja-JP" sz="4700" dirty="0"/>
              <a:t>s operations.</a:t>
            </a:r>
          </a:p>
          <a:p>
            <a:pPr marL="2470950" lvl="5" indent="-742950">
              <a:lnSpc>
                <a:spcPts val="5400"/>
              </a:lnSpc>
              <a:spcBef>
                <a:spcPts val="1200"/>
              </a:spcBef>
              <a:spcAft>
                <a:spcPts val="1300"/>
              </a:spcAft>
              <a:buClr>
                <a:srgbClr val="DD622B"/>
              </a:buClr>
              <a:buSzPct val="90000"/>
              <a:buFont typeface="Wingdings" panose="05000000000000000000" pitchFamily="2" charset="2"/>
              <a:buChar char="§"/>
            </a:pPr>
            <a:r>
              <a:rPr lang="en-US" altLang="en-US" sz="4700" dirty="0"/>
              <a:t>Knowledge of industry-specific accounting practices is particularly important.</a:t>
            </a:r>
            <a:endParaRPr lang="en-AU" altLang="en-US" sz="4700" dirty="0"/>
          </a:p>
          <a:p>
            <a:pPr marL="2470950" lvl="5" indent="-742950">
              <a:lnSpc>
                <a:spcPts val="5400"/>
              </a:lnSpc>
              <a:spcBef>
                <a:spcPts val="1200"/>
              </a:spcBef>
              <a:spcAft>
                <a:spcPts val="1300"/>
              </a:spcAft>
              <a:buClr>
                <a:srgbClr val="DD622B"/>
              </a:buClr>
              <a:buSzPct val="90000"/>
              <a:buFont typeface="Wingdings" panose="05000000000000000000" pitchFamily="2" charset="2"/>
              <a:buChar char="§"/>
            </a:pPr>
            <a:r>
              <a:rPr lang="en-AU" altLang="en-US" sz="4700" dirty="0"/>
              <a:t>Sources of information include trade journals, industry statistics and the audit firm’s knowledge management database.</a:t>
            </a:r>
            <a:endParaRPr lang="en-US" altLang="en-US" sz="4700" dirty="0"/>
          </a:p>
          <a:p>
            <a:endParaRPr lang="en-AU" dirty="0"/>
          </a:p>
        </p:txBody>
      </p:sp>
      <p:sp>
        <p:nvSpPr>
          <p:cNvPr id="3" name="Slide Number Placeholder 2">
            <a:extLst>
              <a:ext uri="{FF2B5EF4-FFF2-40B4-BE49-F238E27FC236}">
                <a16:creationId xmlns:a16="http://schemas.microsoft.com/office/drawing/2014/main" id="{096DA226-1120-4728-9501-F03289FF14AD}"/>
              </a:ext>
            </a:extLst>
          </p:cNvPr>
          <p:cNvSpPr>
            <a:spLocks noGrp="1"/>
          </p:cNvSpPr>
          <p:nvPr>
            <p:ph type="sldNum" sz="quarter" idx="12"/>
          </p:nvPr>
        </p:nvSpPr>
        <p:spPr/>
        <p:txBody>
          <a:bodyPr/>
          <a:lstStyle/>
          <a:p>
            <a:fld id="{CE1B70CE-F4BC-4B6F-A663-B479B5E51611}" type="slidenum">
              <a:rPr lang="en-AU" noProof="0" smtClean="0"/>
              <a:pPr/>
              <a:t>18</a:t>
            </a:fld>
            <a:endParaRPr lang="en-AU" noProof="0" dirty="0"/>
          </a:p>
        </p:txBody>
      </p:sp>
      <p:sp>
        <p:nvSpPr>
          <p:cNvPr id="4" name="Title 3">
            <a:extLst>
              <a:ext uri="{FF2B5EF4-FFF2-40B4-BE49-F238E27FC236}">
                <a16:creationId xmlns:a16="http://schemas.microsoft.com/office/drawing/2014/main" id="{58E61504-A291-464A-ACE6-2138A6DE59AE}"/>
              </a:ext>
            </a:extLst>
          </p:cNvPr>
          <p:cNvSpPr>
            <a:spLocks noGrp="1"/>
          </p:cNvSpPr>
          <p:nvPr>
            <p:ph type="title"/>
          </p:nvPr>
        </p:nvSpPr>
        <p:spPr>
          <a:xfrm>
            <a:off x="1750840" y="1385392"/>
            <a:ext cx="21170352" cy="1491516"/>
          </a:xfrm>
        </p:spPr>
        <p:txBody>
          <a:bodyPr/>
          <a:lstStyle/>
          <a:p>
            <a:r>
              <a:rPr lang="en-AU" altLang="en-US" sz="6600" dirty="0">
                <a:solidFill>
                  <a:srgbClr val="0070C0"/>
                </a:solidFill>
                <a:cs typeface="+mj-cs"/>
              </a:rPr>
              <a:t>Industry, regulatory and other external factors</a:t>
            </a:r>
            <a:endParaRPr lang="en-AU" sz="6600" dirty="0">
              <a:solidFill>
                <a:srgbClr val="0070C0"/>
              </a:solidFill>
              <a:cs typeface="+mj-cs"/>
            </a:endParaRPr>
          </a:p>
        </p:txBody>
      </p:sp>
    </p:spTree>
    <p:extLst>
      <p:ext uri="{BB962C8B-B14F-4D97-AF65-F5344CB8AC3E}">
        <p14:creationId xmlns:p14="http://schemas.microsoft.com/office/powerpoint/2010/main" val="18122739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9BC3FF0-F3F7-4143-A750-F32DC85F41EE}"/>
              </a:ext>
            </a:extLst>
          </p:cNvPr>
          <p:cNvSpPr>
            <a:spLocks noGrp="1"/>
          </p:cNvSpPr>
          <p:nvPr>
            <p:ph idx="1"/>
          </p:nvPr>
        </p:nvSpPr>
        <p:spPr>
          <a:xfrm>
            <a:off x="1822848" y="3257600"/>
            <a:ext cx="19874208" cy="8710706"/>
          </a:xfrm>
        </p:spPr>
        <p:txBody>
          <a:bodyPr/>
          <a:lstStyle/>
          <a:p>
            <a:pPr marL="742950" indent="-742950">
              <a:spcBef>
                <a:spcPts val="1200"/>
              </a:spcBef>
              <a:buClr>
                <a:srgbClr val="DD622B"/>
              </a:buClr>
              <a:buSzPct val="90000"/>
              <a:buFont typeface="Wingdings" panose="05000000000000000000" pitchFamily="2" charset="2"/>
              <a:buChar char="§"/>
              <a:defRPr/>
            </a:pPr>
            <a:r>
              <a:rPr lang="en-US" altLang="en-US" sz="4700" dirty="0"/>
              <a:t>The auditor needs to understand the operational structure of an entity.</a:t>
            </a:r>
          </a:p>
          <a:p>
            <a:pPr marL="742950" indent="-742950">
              <a:spcBef>
                <a:spcPts val="1200"/>
              </a:spcBef>
              <a:buClr>
                <a:srgbClr val="DD622B"/>
              </a:buClr>
              <a:buSzPct val="90000"/>
              <a:buFont typeface="Wingdings" panose="05000000000000000000" pitchFamily="2" charset="2"/>
              <a:buChar char="§"/>
              <a:defRPr/>
            </a:pPr>
            <a:r>
              <a:rPr lang="en-US" altLang="en-US" sz="4700" dirty="0"/>
              <a:t> O</a:t>
            </a:r>
            <a:r>
              <a:rPr lang="en-AU" sz="4700" dirty="0" err="1"/>
              <a:t>perating</a:t>
            </a:r>
            <a:r>
              <a:rPr lang="en-AU" sz="4700" dirty="0"/>
              <a:t> characteristics include types of products and services, locations, methods of production, distribution and compensation</a:t>
            </a:r>
            <a:r>
              <a:rPr lang="en-US" altLang="en-US" sz="4700" dirty="0"/>
              <a:t>.</a:t>
            </a:r>
          </a:p>
          <a:p>
            <a:pPr marL="742950" indent="-742950">
              <a:spcBef>
                <a:spcPts val="1200"/>
              </a:spcBef>
              <a:buClr>
                <a:srgbClr val="DD622B"/>
              </a:buClr>
              <a:buSzPct val="90000"/>
              <a:buFont typeface="Wingdings" panose="05000000000000000000" pitchFamily="2" charset="2"/>
              <a:buChar char="§"/>
              <a:defRPr/>
            </a:pPr>
            <a:r>
              <a:rPr lang="en-US" altLang="en-US" sz="4700" dirty="0"/>
              <a:t>In order to understand the business purpose of material transactions, the auditor: </a:t>
            </a:r>
          </a:p>
          <a:p>
            <a:pPr lvl="5">
              <a:spcBef>
                <a:spcPts val="1200"/>
              </a:spcBef>
              <a:buFont typeface="Arial" panose="020B0604020202020204" pitchFamily="34" charset="0"/>
              <a:buChar char="‒"/>
              <a:defRPr/>
            </a:pPr>
            <a:r>
              <a:rPr lang="en-US" altLang="en-US" sz="4000" dirty="0"/>
              <a:t>examines </a:t>
            </a:r>
            <a:r>
              <a:rPr lang="en-US" altLang="en-US" sz="4000" dirty="0" err="1"/>
              <a:t>organisational</a:t>
            </a:r>
            <a:r>
              <a:rPr lang="en-US" altLang="en-US" sz="4000" dirty="0"/>
              <a:t> charts and reads manuals</a:t>
            </a:r>
          </a:p>
          <a:p>
            <a:pPr lvl="5">
              <a:spcBef>
                <a:spcPts val="1200"/>
              </a:spcBef>
              <a:buFont typeface="Arial" panose="020B0604020202020204" pitchFamily="34" charset="0"/>
              <a:buChar char="‒"/>
              <a:defRPr/>
            </a:pPr>
            <a:r>
              <a:rPr lang="en-US" altLang="en-US" sz="4000" dirty="0"/>
              <a:t>makes enquiries about policies and procedures in effect</a:t>
            </a:r>
          </a:p>
          <a:p>
            <a:pPr lvl="5">
              <a:spcBef>
                <a:spcPts val="1200"/>
              </a:spcBef>
              <a:buFont typeface="Arial" panose="020B0604020202020204" pitchFamily="34" charset="0"/>
              <a:buChar char="‒"/>
              <a:defRPr/>
            </a:pPr>
            <a:r>
              <a:rPr lang="en-US" altLang="en-US" sz="4000" dirty="0"/>
              <a:t>observes actions of employees and management. </a:t>
            </a:r>
          </a:p>
          <a:p>
            <a:endParaRPr lang="en-AU" dirty="0"/>
          </a:p>
        </p:txBody>
      </p:sp>
      <p:sp>
        <p:nvSpPr>
          <p:cNvPr id="3" name="Slide Number Placeholder 2">
            <a:extLst>
              <a:ext uri="{FF2B5EF4-FFF2-40B4-BE49-F238E27FC236}">
                <a16:creationId xmlns:a16="http://schemas.microsoft.com/office/drawing/2014/main" id="{BBF4E35C-E1CE-4888-98B5-5F9D9C8C5493}"/>
              </a:ext>
            </a:extLst>
          </p:cNvPr>
          <p:cNvSpPr>
            <a:spLocks noGrp="1"/>
          </p:cNvSpPr>
          <p:nvPr>
            <p:ph type="sldNum" sz="quarter" idx="12"/>
          </p:nvPr>
        </p:nvSpPr>
        <p:spPr/>
        <p:txBody>
          <a:bodyPr/>
          <a:lstStyle/>
          <a:p>
            <a:fld id="{CE1B70CE-F4BC-4B6F-A663-B479B5E51611}" type="slidenum">
              <a:rPr lang="en-AU" noProof="0" smtClean="0"/>
              <a:pPr/>
              <a:t>19</a:t>
            </a:fld>
            <a:endParaRPr lang="en-AU" noProof="0" dirty="0"/>
          </a:p>
        </p:txBody>
      </p:sp>
      <p:sp>
        <p:nvSpPr>
          <p:cNvPr id="4" name="Title 3">
            <a:extLst>
              <a:ext uri="{FF2B5EF4-FFF2-40B4-BE49-F238E27FC236}">
                <a16:creationId xmlns:a16="http://schemas.microsoft.com/office/drawing/2014/main" id="{EFDCE240-A1FD-465E-8B9E-28B1E7C1C16F}"/>
              </a:ext>
            </a:extLst>
          </p:cNvPr>
          <p:cNvSpPr>
            <a:spLocks noGrp="1"/>
          </p:cNvSpPr>
          <p:nvPr>
            <p:ph type="title"/>
          </p:nvPr>
        </p:nvSpPr>
        <p:spPr>
          <a:xfrm>
            <a:off x="3862890" y="1457400"/>
            <a:ext cx="15481720" cy="1491516"/>
          </a:xfrm>
        </p:spPr>
        <p:txBody>
          <a:bodyPr/>
          <a:lstStyle/>
          <a:p>
            <a:pPr algn="ctr"/>
            <a:r>
              <a:rPr lang="en-AU" altLang="en-US" sz="6600" dirty="0">
                <a:solidFill>
                  <a:srgbClr val="0070C0"/>
                </a:solidFill>
                <a:cs typeface="+mj-cs"/>
              </a:rPr>
              <a:t>Nature of the entity</a:t>
            </a:r>
            <a:endParaRPr lang="en-AU" sz="6600" dirty="0">
              <a:solidFill>
                <a:srgbClr val="0070C0"/>
              </a:solidFill>
              <a:cs typeface="+mj-cs"/>
            </a:endParaRPr>
          </a:p>
        </p:txBody>
      </p:sp>
    </p:spTree>
    <p:extLst>
      <p:ext uri="{BB962C8B-B14F-4D97-AF65-F5344CB8AC3E}">
        <p14:creationId xmlns:p14="http://schemas.microsoft.com/office/powerpoint/2010/main" val="26402787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64D0F1E-0CD3-427F-ADB8-87FFC74A1712}"/>
              </a:ext>
            </a:extLst>
          </p:cNvPr>
          <p:cNvSpPr>
            <a:spLocks noGrp="1"/>
          </p:cNvSpPr>
          <p:nvPr>
            <p:ph idx="1"/>
          </p:nvPr>
        </p:nvSpPr>
        <p:spPr>
          <a:xfrm>
            <a:off x="1750840" y="3213532"/>
            <a:ext cx="20306256" cy="8710706"/>
          </a:xfrm>
        </p:spPr>
        <p:txBody>
          <a:bodyPr/>
          <a:lstStyle/>
          <a:p>
            <a:pPr>
              <a:defRPr/>
            </a:pPr>
            <a:r>
              <a:rPr lang="en-US" altLang="en-US" sz="4700" dirty="0"/>
              <a:t>The auditor needs to:</a:t>
            </a:r>
          </a:p>
          <a:p>
            <a:pPr marL="742950" indent="-742950">
              <a:spcBef>
                <a:spcPts val="1200"/>
              </a:spcBef>
              <a:buClr>
                <a:srgbClr val="DD622B"/>
              </a:buClr>
              <a:buSzPct val="90000"/>
              <a:buFont typeface="Wingdings" panose="05000000000000000000" pitchFamily="2" charset="2"/>
              <a:buChar char="§"/>
              <a:defRPr/>
            </a:pPr>
            <a:r>
              <a:rPr lang="en-US" altLang="en-US" sz="4700" dirty="0"/>
              <a:t>understand the </a:t>
            </a:r>
            <a:r>
              <a:rPr lang="en-AU" sz="4700" dirty="0"/>
              <a:t>entity’s accounting policies, including the reasons for any changes to them</a:t>
            </a:r>
          </a:p>
          <a:p>
            <a:pPr marL="742950" indent="-742950">
              <a:spcBef>
                <a:spcPts val="1200"/>
              </a:spcBef>
              <a:buClr>
                <a:srgbClr val="DD622B"/>
              </a:buClr>
              <a:buSzPct val="90000"/>
              <a:buFont typeface="Wingdings" panose="05000000000000000000" pitchFamily="2" charset="2"/>
              <a:buChar char="§"/>
              <a:defRPr/>
            </a:pPr>
            <a:r>
              <a:rPr lang="en-AU" sz="4700" dirty="0"/>
              <a:t>consider the entity’s objectives and strategies and  any related business risks that may result in a risk of material misstatement</a:t>
            </a:r>
          </a:p>
          <a:p>
            <a:pPr marL="742950" indent="-742950">
              <a:spcBef>
                <a:spcPts val="1200"/>
              </a:spcBef>
              <a:buClr>
                <a:srgbClr val="DD622B"/>
              </a:buClr>
              <a:buSzPct val="90000"/>
              <a:buFont typeface="Wingdings" panose="05000000000000000000" pitchFamily="2" charset="2"/>
              <a:buChar char="§"/>
              <a:defRPr/>
            </a:pPr>
            <a:r>
              <a:rPr lang="en-AU" sz="4700" dirty="0"/>
              <a:t>gain an insight into the risks facing an entity by examining how management and external stakeholders measure financial performance.</a:t>
            </a:r>
            <a:endParaRPr lang="en-US" altLang="en-US" sz="4700" dirty="0"/>
          </a:p>
          <a:p>
            <a:endParaRPr lang="en-AU" dirty="0"/>
          </a:p>
        </p:txBody>
      </p:sp>
      <p:sp>
        <p:nvSpPr>
          <p:cNvPr id="3" name="Slide Number Placeholder 2">
            <a:extLst>
              <a:ext uri="{FF2B5EF4-FFF2-40B4-BE49-F238E27FC236}">
                <a16:creationId xmlns:a16="http://schemas.microsoft.com/office/drawing/2014/main" id="{DB3A01D3-71B6-4883-AD38-7DA805E0CC3C}"/>
              </a:ext>
            </a:extLst>
          </p:cNvPr>
          <p:cNvSpPr>
            <a:spLocks noGrp="1"/>
          </p:cNvSpPr>
          <p:nvPr>
            <p:ph type="sldNum" sz="quarter" idx="12"/>
          </p:nvPr>
        </p:nvSpPr>
        <p:spPr/>
        <p:txBody>
          <a:bodyPr/>
          <a:lstStyle/>
          <a:p>
            <a:fld id="{CE1B70CE-F4BC-4B6F-A663-B479B5E51611}" type="slidenum">
              <a:rPr lang="en-AU" noProof="0" smtClean="0"/>
              <a:pPr/>
              <a:t>20</a:t>
            </a:fld>
            <a:endParaRPr lang="en-AU" noProof="0" dirty="0"/>
          </a:p>
        </p:txBody>
      </p:sp>
      <p:sp>
        <p:nvSpPr>
          <p:cNvPr id="4" name="Title 3">
            <a:extLst>
              <a:ext uri="{FF2B5EF4-FFF2-40B4-BE49-F238E27FC236}">
                <a16:creationId xmlns:a16="http://schemas.microsoft.com/office/drawing/2014/main" id="{4CD842C5-55CA-4A57-9B2C-D5AEEE029FAE}"/>
              </a:ext>
            </a:extLst>
          </p:cNvPr>
          <p:cNvSpPr>
            <a:spLocks noGrp="1"/>
          </p:cNvSpPr>
          <p:nvPr>
            <p:ph type="title"/>
          </p:nvPr>
        </p:nvSpPr>
        <p:spPr>
          <a:xfrm>
            <a:off x="454696" y="953344"/>
            <a:ext cx="23266638" cy="2232248"/>
          </a:xfrm>
        </p:spPr>
        <p:txBody>
          <a:bodyPr/>
          <a:lstStyle/>
          <a:p>
            <a:pPr algn="ctr"/>
            <a:r>
              <a:rPr lang="en-AU" altLang="en-US" sz="6300" dirty="0">
                <a:solidFill>
                  <a:srgbClr val="0070C0"/>
                </a:solidFill>
                <a:cs typeface="+mj-cs"/>
              </a:rPr>
              <a:t>Accounting policies, objectives and measurement techniques</a:t>
            </a:r>
            <a:endParaRPr lang="en-AU" sz="6300" dirty="0">
              <a:solidFill>
                <a:srgbClr val="0070C0"/>
              </a:solidFill>
              <a:cs typeface="+mj-cs"/>
            </a:endParaRPr>
          </a:p>
        </p:txBody>
      </p:sp>
    </p:spTree>
    <p:extLst>
      <p:ext uri="{BB962C8B-B14F-4D97-AF65-F5344CB8AC3E}">
        <p14:creationId xmlns:p14="http://schemas.microsoft.com/office/powerpoint/2010/main" val="104487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8A40467F-A07D-468C-AE2C-0E7745175F6B}"/>
              </a:ext>
            </a:extLst>
          </p:cNvPr>
          <p:cNvSpPr>
            <a:spLocks noGrp="1"/>
          </p:cNvSpPr>
          <p:nvPr>
            <p:ph type="ftr" sz="quarter" idx="14"/>
          </p:nvPr>
        </p:nvSpPr>
        <p:spPr/>
        <p:txBody>
          <a:bodyPr/>
          <a:lstStyle/>
          <a:p>
            <a:r>
              <a:rPr lang="en-AU"/>
              <a:t>Presentation title goes here</a:t>
            </a:r>
            <a:endParaRPr lang="en-AU" dirty="0"/>
          </a:p>
        </p:txBody>
      </p:sp>
      <p:sp>
        <p:nvSpPr>
          <p:cNvPr id="3" name="Text Placeholder 2">
            <a:extLst>
              <a:ext uri="{FF2B5EF4-FFF2-40B4-BE49-F238E27FC236}">
                <a16:creationId xmlns:a16="http://schemas.microsoft.com/office/drawing/2014/main" id="{2320DC67-63E5-4290-82C2-80D376FABA19}"/>
              </a:ext>
            </a:extLst>
          </p:cNvPr>
          <p:cNvSpPr>
            <a:spLocks noGrp="1"/>
          </p:cNvSpPr>
          <p:nvPr>
            <p:ph type="body" sz="quarter" idx="15"/>
          </p:nvPr>
        </p:nvSpPr>
        <p:spPr>
          <a:xfrm>
            <a:off x="5351240" y="5345832"/>
            <a:ext cx="19910334" cy="5555493"/>
          </a:xfrm>
        </p:spPr>
        <p:txBody>
          <a:bodyPr/>
          <a:lstStyle/>
          <a:p>
            <a:r>
              <a:rPr lang="en-AU" altLang="en-US" sz="9600" dirty="0"/>
              <a:t>LO </a:t>
            </a:r>
            <a:r>
              <a:rPr lang="en-AU" altLang="en-US" sz="9600" dirty="0"/>
              <a:t>4</a:t>
            </a:r>
            <a:r>
              <a:rPr lang="en-AU" altLang="en-US" sz="9600" dirty="0" smtClean="0"/>
              <a:t>.4</a:t>
            </a:r>
          </a:p>
          <a:p>
            <a:r>
              <a:rPr lang="en-AU" altLang="en-US" sz="9600" dirty="0" smtClean="0"/>
              <a:t> </a:t>
            </a:r>
            <a:r>
              <a:rPr lang="en-AU" altLang="en-US" sz="9600" dirty="0"/>
              <a:t>Business risk</a:t>
            </a:r>
            <a:endParaRPr lang="en-AU" dirty="0"/>
          </a:p>
        </p:txBody>
      </p:sp>
    </p:spTree>
    <p:extLst>
      <p:ext uri="{BB962C8B-B14F-4D97-AF65-F5344CB8AC3E}">
        <p14:creationId xmlns:p14="http://schemas.microsoft.com/office/powerpoint/2010/main" val="17576155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628279-08C5-4E30-9799-5766EA13E026}"/>
              </a:ext>
            </a:extLst>
          </p:cNvPr>
          <p:cNvSpPr>
            <a:spLocks noGrp="1"/>
          </p:cNvSpPr>
          <p:nvPr>
            <p:ph type="title"/>
          </p:nvPr>
        </p:nvSpPr>
        <p:spPr>
          <a:xfrm>
            <a:off x="2199053" y="2004068"/>
            <a:ext cx="18336313" cy="1491516"/>
          </a:xfrm>
        </p:spPr>
        <p:txBody>
          <a:bodyPr/>
          <a:lstStyle/>
          <a:p>
            <a:pPr algn="ctr"/>
            <a:r>
              <a:rPr lang="en-AU" altLang="en-US" sz="6600" dirty="0">
                <a:solidFill>
                  <a:srgbClr val="0070C0"/>
                </a:solidFill>
                <a:cs typeface="+mj-cs"/>
              </a:rPr>
              <a:t>Steps in the risk assessment process</a:t>
            </a:r>
            <a:endParaRPr lang="en-AU" sz="6600" dirty="0">
              <a:solidFill>
                <a:srgbClr val="0070C0"/>
              </a:solidFill>
              <a:cs typeface="+mj-cs"/>
            </a:endParaRPr>
          </a:p>
        </p:txBody>
      </p:sp>
      <p:sp>
        <p:nvSpPr>
          <p:cNvPr id="3" name="Slide Number Placeholder 2">
            <a:extLst>
              <a:ext uri="{FF2B5EF4-FFF2-40B4-BE49-F238E27FC236}">
                <a16:creationId xmlns:a16="http://schemas.microsoft.com/office/drawing/2014/main" id="{3C7AE72C-08C5-4530-8AA1-DFF9971706A4}"/>
              </a:ext>
            </a:extLst>
          </p:cNvPr>
          <p:cNvSpPr>
            <a:spLocks noGrp="1"/>
          </p:cNvSpPr>
          <p:nvPr>
            <p:ph type="sldNum" sz="quarter" idx="12"/>
          </p:nvPr>
        </p:nvSpPr>
        <p:spPr/>
        <p:txBody>
          <a:bodyPr/>
          <a:lstStyle/>
          <a:p>
            <a:fld id="{CE1B70CE-F4BC-4B6F-A663-B479B5E51611}" type="slidenum">
              <a:rPr lang="en-AU" noProof="0" smtClean="0"/>
              <a:pPr/>
              <a:t>22</a:t>
            </a:fld>
            <a:endParaRPr lang="en-AU" noProof="0" dirty="0"/>
          </a:p>
        </p:txBody>
      </p:sp>
      <p:sp>
        <p:nvSpPr>
          <p:cNvPr id="4" name="Footer Placeholder 3">
            <a:extLst>
              <a:ext uri="{FF2B5EF4-FFF2-40B4-BE49-F238E27FC236}">
                <a16:creationId xmlns:a16="http://schemas.microsoft.com/office/drawing/2014/main" id="{FDA614FE-6DC8-4F5D-89A5-B1AFC268F21E}"/>
              </a:ext>
            </a:extLst>
          </p:cNvPr>
          <p:cNvSpPr>
            <a:spLocks noGrp="1"/>
          </p:cNvSpPr>
          <p:nvPr>
            <p:ph type="ftr" sz="quarter" idx="14"/>
          </p:nvPr>
        </p:nvSpPr>
        <p:spPr/>
        <p:txBody>
          <a:bodyPr/>
          <a:lstStyle/>
          <a:p>
            <a:r>
              <a:rPr lang="en-AU"/>
              <a:t>Presentation title goes here</a:t>
            </a:r>
            <a:endParaRPr lang="en-AU" dirty="0"/>
          </a:p>
        </p:txBody>
      </p:sp>
      <p:pic>
        <p:nvPicPr>
          <p:cNvPr id="5" name="Picture 5">
            <a:extLst>
              <a:ext uri="{FF2B5EF4-FFF2-40B4-BE49-F238E27FC236}">
                <a16:creationId xmlns:a16="http://schemas.microsoft.com/office/drawing/2014/main" id="{2347B1A6-8EDB-482C-957C-AF55BF89A1F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628484" y="5332770"/>
            <a:ext cx="21523788" cy="3159058"/>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a:xfrm>
            <a:off x="4487144" y="10339134"/>
            <a:ext cx="19370152" cy="507831"/>
          </a:xfrm>
          <a:prstGeom prst="rect">
            <a:avLst/>
          </a:prstGeom>
        </p:spPr>
        <p:txBody>
          <a:bodyPr wrap="square">
            <a:spAutoFit/>
          </a:bodyPr>
          <a:lstStyle/>
          <a:p>
            <a:r>
              <a:rPr lang="en-AU" sz="2700" i="1" dirty="0" smtClean="0"/>
              <a:t>Source: </a:t>
            </a:r>
            <a:r>
              <a:rPr lang="en-AU" sz="2700" dirty="0" smtClean="0"/>
              <a:t>Grant, G. &amp; </a:t>
            </a:r>
            <a:r>
              <a:rPr lang="en-AU" sz="2700" dirty="0" err="1" smtClean="0"/>
              <a:t>Simnett</a:t>
            </a:r>
            <a:r>
              <a:rPr lang="en-AU" sz="2700" dirty="0" smtClean="0"/>
              <a:t>, R. (2018). </a:t>
            </a:r>
            <a:r>
              <a:rPr lang="en-AU" sz="2700" i="1" dirty="0" smtClean="0"/>
              <a:t>Auditing &amp; Assurance Services In Australia </a:t>
            </a:r>
            <a:r>
              <a:rPr lang="en-AU" sz="2700" dirty="0" smtClean="0"/>
              <a:t>(7th Ed), Sydney, Australia: McGraw Hill</a:t>
            </a:r>
            <a:endParaRPr lang="en-AU" sz="2700" dirty="0"/>
          </a:p>
        </p:txBody>
      </p:sp>
    </p:spTree>
    <p:extLst>
      <p:ext uri="{BB962C8B-B14F-4D97-AF65-F5344CB8AC3E}">
        <p14:creationId xmlns:p14="http://schemas.microsoft.com/office/powerpoint/2010/main" val="28553504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1420107-B0E1-4CAD-ACE5-1A057008EB71}"/>
              </a:ext>
            </a:extLst>
          </p:cNvPr>
          <p:cNvSpPr>
            <a:spLocks noGrp="1"/>
          </p:cNvSpPr>
          <p:nvPr>
            <p:ph idx="1"/>
          </p:nvPr>
        </p:nvSpPr>
        <p:spPr>
          <a:xfrm>
            <a:off x="1327602" y="3329608"/>
            <a:ext cx="20522280" cy="8710706"/>
          </a:xfrm>
        </p:spPr>
        <p:txBody>
          <a:bodyPr/>
          <a:lstStyle/>
          <a:p>
            <a:pPr marL="742950" indent="-742950">
              <a:spcBef>
                <a:spcPts val="1200"/>
              </a:spcBef>
              <a:buClr>
                <a:srgbClr val="DD622B"/>
              </a:buClr>
              <a:buSzPct val="90000"/>
              <a:buFont typeface="Wingdings" panose="05000000000000000000" pitchFamily="2" charset="2"/>
              <a:buChar char="§"/>
              <a:defRPr/>
            </a:pPr>
            <a:r>
              <a:rPr lang="en-US" altLang="en-US" sz="4700" dirty="0"/>
              <a:t>As specified by ASA/ISA 315.11, planning requires the auditor to gain an understanding of the entity and its environment. This knowledge includes:</a:t>
            </a:r>
          </a:p>
          <a:p>
            <a:pPr marL="3595500" lvl="8" indent="-571500">
              <a:lnSpc>
                <a:spcPct val="150000"/>
              </a:lnSpc>
            </a:pPr>
            <a:r>
              <a:rPr lang="en-US" altLang="en-US" sz="4200" dirty="0"/>
              <a:t>industry, regulatory and other external factors</a:t>
            </a:r>
          </a:p>
          <a:p>
            <a:pPr marL="3595500" lvl="8" indent="-571500">
              <a:lnSpc>
                <a:spcPct val="150000"/>
              </a:lnSpc>
            </a:pPr>
            <a:r>
              <a:rPr lang="en-US" altLang="en-US" sz="4200" dirty="0"/>
              <a:t>nature of entity including operations, ownership and governance structure, and entity structure</a:t>
            </a:r>
          </a:p>
          <a:p>
            <a:pPr marL="3595500" lvl="8" indent="-571500">
              <a:lnSpc>
                <a:spcPct val="150000"/>
              </a:lnSpc>
            </a:pPr>
            <a:r>
              <a:rPr lang="en-US" altLang="en-US" sz="4200" dirty="0"/>
              <a:t>Entity’s customers and suppliers</a:t>
            </a:r>
          </a:p>
          <a:p>
            <a:pPr marL="3595500" lvl="8" indent="-571500">
              <a:lnSpc>
                <a:spcPct val="150000"/>
              </a:lnSpc>
            </a:pPr>
            <a:r>
              <a:rPr lang="en-US" altLang="en-US" sz="4200" dirty="0"/>
              <a:t>entity</a:t>
            </a:r>
            <a:r>
              <a:rPr lang="ja-JP" altLang="en-US" sz="4200" dirty="0"/>
              <a:t>’</a:t>
            </a:r>
            <a:r>
              <a:rPr lang="en-US" altLang="ja-JP" sz="4200" dirty="0"/>
              <a:t>s selection and application of accounting policies</a:t>
            </a:r>
          </a:p>
          <a:p>
            <a:pPr marL="3595500" lvl="8" indent="-571500">
              <a:lnSpc>
                <a:spcPct val="150000"/>
              </a:lnSpc>
            </a:pPr>
            <a:r>
              <a:rPr lang="en-US" altLang="en-US" sz="4200" dirty="0"/>
              <a:t>objectives, strategies and related business risks.</a:t>
            </a:r>
          </a:p>
          <a:p>
            <a:endParaRPr lang="en-AU" dirty="0"/>
          </a:p>
        </p:txBody>
      </p:sp>
      <p:sp>
        <p:nvSpPr>
          <p:cNvPr id="3" name="Slide Number Placeholder 2">
            <a:extLst>
              <a:ext uri="{FF2B5EF4-FFF2-40B4-BE49-F238E27FC236}">
                <a16:creationId xmlns:a16="http://schemas.microsoft.com/office/drawing/2014/main" id="{B2D1D4BA-2EAF-4EEE-901A-C3B19172E0DC}"/>
              </a:ext>
            </a:extLst>
          </p:cNvPr>
          <p:cNvSpPr>
            <a:spLocks noGrp="1"/>
          </p:cNvSpPr>
          <p:nvPr>
            <p:ph type="sldNum" sz="quarter" idx="12"/>
          </p:nvPr>
        </p:nvSpPr>
        <p:spPr/>
        <p:txBody>
          <a:bodyPr/>
          <a:lstStyle/>
          <a:p>
            <a:fld id="{CE1B70CE-F4BC-4B6F-A663-B479B5E51611}" type="slidenum">
              <a:rPr lang="en-AU" noProof="0" smtClean="0"/>
              <a:pPr/>
              <a:t>23</a:t>
            </a:fld>
            <a:endParaRPr lang="en-AU" noProof="0" dirty="0"/>
          </a:p>
        </p:txBody>
      </p:sp>
      <p:sp>
        <p:nvSpPr>
          <p:cNvPr id="4" name="Title 3">
            <a:extLst>
              <a:ext uri="{FF2B5EF4-FFF2-40B4-BE49-F238E27FC236}">
                <a16:creationId xmlns:a16="http://schemas.microsoft.com/office/drawing/2014/main" id="{4F8C870F-5E47-4836-B015-27E70DB5BACA}"/>
              </a:ext>
            </a:extLst>
          </p:cNvPr>
          <p:cNvSpPr>
            <a:spLocks noGrp="1"/>
          </p:cNvSpPr>
          <p:nvPr>
            <p:ph type="title"/>
          </p:nvPr>
        </p:nvSpPr>
        <p:spPr>
          <a:xfrm>
            <a:off x="2432146" y="1313384"/>
            <a:ext cx="18336313" cy="1491516"/>
          </a:xfrm>
        </p:spPr>
        <p:txBody>
          <a:bodyPr/>
          <a:lstStyle/>
          <a:p>
            <a:pPr algn="ctr"/>
            <a:r>
              <a:rPr lang="en-AU" altLang="en-US" sz="6600" dirty="0">
                <a:solidFill>
                  <a:srgbClr val="0070C0"/>
                </a:solidFill>
                <a:cs typeface="+mj-cs"/>
              </a:rPr>
              <a:t>Understanding the entity and its environment</a:t>
            </a:r>
            <a:endParaRPr lang="en-AU" sz="6600" dirty="0">
              <a:solidFill>
                <a:srgbClr val="0070C0"/>
              </a:solidFill>
              <a:cs typeface="+mj-cs"/>
            </a:endParaRPr>
          </a:p>
        </p:txBody>
      </p:sp>
    </p:spTree>
    <p:extLst>
      <p:ext uri="{BB962C8B-B14F-4D97-AF65-F5344CB8AC3E}">
        <p14:creationId xmlns:p14="http://schemas.microsoft.com/office/powerpoint/2010/main" val="32841341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AAAE78DE-5153-490E-A19A-C82114047239}"/>
              </a:ext>
            </a:extLst>
          </p:cNvPr>
          <p:cNvSpPr>
            <a:spLocks noGrp="1"/>
          </p:cNvSpPr>
          <p:nvPr>
            <p:ph type="ftr" sz="quarter" idx="14"/>
          </p:nvPr>
        </p:nvSpPr>
        <p:spPr/>
        <p:txBody>
          <a:bodyPr/>
          <a:lstStyle/>
          <a:p>
            <a:r>
              <a:rPr lang="en-AU"/>
              <a:t>Presentation title goes here</a:t>
            </a:r>
            <a:endParaRPr lang="en-AU" dirty="0"/>
          </a:p>
        </p:txBody>
      </p:sp>
      <p:sp>
        <p:nvSpPr>
          <p:cNvPr id="3" name="Text Placeholder 2">
            <a:extLst>
              <a:ext uri="{FF2B5EF4-FFF2-40B4-BE49-F238E27FC236}">
                <a16:creationId xmlns:a16="http://schemas.microsoft.com/office/drawing/2014/main" id="{51AB16BD-CDFD-4CC7-8DCD-772B916866B6}"/>
              </a:ext>
            </a:extLst>
          </p:cNvPr>
          <p:cNvSpPr>
            <a:spLocks noGrp="1"/>
          </p:cNvSpPr>
          <p:nvPr>
            <p:ph type="body" sz="quarter" idx="15"/>
          </p:nvPr>
        </p:nvSpPr>
        <p:spPr>
          <a:xfrm>
            <a:off x="3839072" y="4409728"/>
            <a:ext cx="19910334" cy="5555493"/>
          </a:xfrm>
        </p:spPr>
        <p:txBody>
          <a:bodyPr/>
          <a:lstStyle/>
          <a:p>
            <a:endParaRPr lang="en-US" altLang="en-US" sz="9600" dirty="0" smtClean="0"/>
          </a:p>
          <a:p>
            <a:r>
              <a:rPr lang="en-US" altLang="en-US" sz="9600" dirty="0"/>
              <a:t> </a:t>
            </a:r>
            <a:r>
              <a:rPr lang="en-US" altLang="en-US" sz="9600" dirty="0" smtClean="0"/>
              <a:t>    </a:t>
            </a:r>
            <a:r>
              <a:rPr lang="en-US" altLang="en-US" sz="9600" dirty="0" smtClean="0"/>
              <a:t>LO 4.4</a:t>
            </a:r>
            <a:r>
              <a:rPr lang="en-AU" altLang="en-US" sz="9600" dirty="0" smtClean="0"/>
              <a:t> </a:t>
            </a:r>
          </a:p>
          <a:p>
            <a:pPr algn="ctr"/>
            <a:r>
              <a:rPr lang="en-AU" altLang="en-US" sz="9600" dirty="0" smtClean="0"/>
              <a:t>Sufficient </a:t>
            </a:r>
            <a:r>
              <a:rPr lang="en-AU" altLang="en-US" sz="9600" dirty="0"/>
              <a:t>appropriate </a:t>
            </a:r>
            <a:br>
              <a:rPr lang="en-AU" altLang="en-US" sz="9600" dirty="0"/>
            </a:br>
            <a:r>
              <a:rPr lang="en-AU" altLang="en-US" sz="9600" dirty="0"/>
              <a:t>audit evidence</a:t>
            </a:r>
            <a:endParaRPr lang="en-AU" dirty="0"/>
          </a:p>
        </p:txBody>
      </p:sp>
    </p:spTree>
    <p:extLst>
      <p:ext uri="{BB962C8B-B14F-4D97-AF65-F5344CB8AC3E}">
        <p14:creationId xmlns:p14="http://schemas.microsoft.com/office/powerpoint/2010/main" val="3775773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ADB403F-1593-45F4-9AF2-1B5D13EE1183}"/>
              </a:ext>
            </a:extLst>
          </p:cNvPr>
          <p:cNvSpPr>
            <a:spLocks noGrp="1"/>
          </p:cNvSpPr>
          <p:nvPr>
            <p:ph idx="1"/>
          </p:nvPr>
        </p:nvSpPr>
        <p:spPr>
          <a:xfrm>
            <a:off x="1534816" y="3484464"/>
            <a:ext cx="20954328" cy="8710706"/>
          </a:xfrm>
        </p:spPr>
        <p:txBody>
          <a:bodyPr/>
          <a:lstStyle/>
          <a:p>
            <a:pPr marL="685800" indent="-685800">
              <a:lnSpc>
                <a:spcPct val="125000"/>
              </a:lnSpc>
              <a:spcBef>
                <a:spcPts val="1200"/>
              </a:spcBef>
              <a:buClr>
                <a:srgbClr val="DD622B"/>
              </a:buClr>
              <a:buFont typeface="Wingdings" panose="05000000000000000000" pitchFamily="2" charset="2"/>
              <a:buChar char="§"/>
              <a:defRPr/>
            </a:pPr>
            <a:r>
              <a:rPr lang="en-AU" altLang="en-US" sz="4700" dirty="0"/>
              <a:t>Risk that an entity’s business objectives will not be </a:t>
            </a:r>
            <a:r>
              <a:rPr lang="en-US" altLang="en-US" sz="4700" dirty="0"/>
              <a:t>attained</a:t>
            </a:r>
            <a:r>
              <a:rPr lang="en-AU" altLang="en-US" sz="4700" dirty="0"/>
              <a:t> as a result of external and internal factors, pressures and forces brought to bear on an entity and, ultimately, the risk associated with </a:t>
            </a:r>
            <a:r>
              <a:rPr lang="en-US" altLang="en-US" sz="4700" dirty="0"/>
              <a:t>the </a:t>
            </a:r>
            <a:r>
              <a:rPr lang="en-AU" altLang="en-US" sz="4700" dirty="0"/>
              <a:t>entity’s profitability and survival.</a:t>
            </a:r>
          </a:p>
          <a:p>
            <a:pPr marL="685800" indent="-685800">
              <a:lnSpc>
                <a:spcPct val="125000"/>
              </a:lnSpc>
              <a:spcBef>
                <a:spcPts val="1200"/>
              </a:spcBef>
              <a:buClr>
                <a:srgbClr val="DD622B"/>
              </a:buClr>
              <a:buFont typeface="Wingdings" panose="05000000000000000000" pitchFamily="2" charset="2"/>
              <a:buChar char="§"/>
              <a:defRPr/>
            </a:pPr>
            <a:r>
              <a:rPr lang="en-AU" sz="4700" dirty="0"/>
              <a:t>To assess whether the financial report is fairly presented, auditor must undertake risk-assessment procedures to understand the entity’s business strategy and risks and its ability to respond to changing environmental conditions.</a:t>
            </a:r>
            <a:endParaRPr lang="en-AU" altLang="en-US" sz="4700" dirty="0"/>
          </a:p>
          <a:p>
            <a:pPr lvl="2" indent="0">
              <a:spcBef>
                <a:spcPts val="1800"/>
              </a:spcBef>
              <a:buNone/>
            </a:pPr>
            <a:endParaRPr lang="en-AU" altLang="en-US" sz="3600" dirty="0"/>
          </a:p>
          <a:p>
            <a:endParaRPr lang="en-AU" dirty="0"/>
          </a:p>
        </p:txBody>
      </p:sp>
      <p:sp>
        <p:nvSpPr>
          <p:cNvPr id="3" name="Slide Number Placeholder 2">
            <a:extLst>
              <a:ext uri="{FF2B5EF4-FFF2-40B4-BE49-F238E27FC236}">
                <a16:creationId xmlns:a16="http://schemas.microsoft.com/office/drawing/2014/main" id="{B024429E-9EAA-4FAD-8110-A93E5F3A11F4}"/>
              </a:ext>
            </a:extLst>
          </p:cNvPr>
          <p:cNvSpPr>
            <a:spLocks noGrp="1"/>
          </p:cNvSpPr>
          <p:nvPr>
            <p:ph type="sldNum" sz="quarter" idx="12"/>
          </p:nvPr>
        </p:nvSpPr>
        <p:spPr/>
        <p:txBody>
          <a:bodyPr/>
          <a:lstStyle/>
          <a:p>
            <a:fld id="{CE1B70CE-F4BC-4B6F-A663-B479B5E51611}" type="slidenum">
              <a:rPr lang="en-AU" noProof="0" smtClean="0"/>
              <a:pPr/>
              <a:t>25</a:t>
            </a:fld>
            <a:endParaRPr lang="en-AU" noProof="0" dirty="0"/>
          </a:p>
        </p:txBody>
      </p:sp>
      <p:sp>
        <p:nvSpPr>
          <p:cNvPr id="4" name="Title 3">
            <a:extLst>
              <a:ext uri="{FF2B5EF4-FFF2-40B4-BE49-F238E27FC236}">
                <a16:creationId xmlns:a16="http://schemas.microsoft.com/office/drawing/2014/main" id="{E5E57E6D-D204-4DF9-BF31-1A6B4C898B2E}"/>
              </a:ext>
            </a:extLst>
          </p:cNvPr>
          <p:cNvSpPr>
            <a:spLocks noGrp="1"/>
          </p:cNvSpPr>
          <p:nvPr>
            <p:ph type="title"/>
          </p:nvPr>
        </p:nvSpPr>
        <p:spPr>
          <a:xfrm>
            <a:off x="6001768" y="1673424"/>
            <a:ext cx="8856984" cy="1491516"/>
          </a:xfrm>
        </p:spPr>
        <p:txBody>
          <a:bodyPr/>
          <a:lstStyle/>
          <a:p>
            <a:pPr algn="ctr"/>
            <a:r>
              <a:rPr lang="en-AU" altLang="en-US" sz="4800" dirty="0"/>
              <a:t> </a:t>
            </a:r>
            <a:r>
              <a:rPr lang="en-AU" altLang="en-US" sz="6600" dirty="0">
                <a:solidFill>
                  <a:srgbClr val="0070C0"/>
                </a:solidFill>
                <a:cs typeface="+mj-cs"/>
              </a:rPr>
              <a:t>Business risk</a:t>
            </a:r>
            <a:endParaRPr lang="en-AU" sz="6600" dirty="0">
              <a:solidFill>
                <a:srgbClr val="0070C0"/>
              </a:solidFill>
              <a:cs typeface="+mj-cs"/>
            </a:endParaRPr>
          </a:p>
        </p:txBody>
      </p:sp>
    </p:spTree>
    <p:extLst>
      <p:ext uri="{BB962C8B-B14F-4D97-AF65-F5344CB8AC3E}">
        <p14:creationId xmlns:p14="http://schemas.microsoft.com/office/powerpoint/2010/main" val="31555536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480B4E-4DAB-40B7-8A42-D8179E79F1B1}"/>
              </a:ext>
            </a:extLst>
          </p:cNvPr>
          <p:cNvSpPr>
            <a:spLocks noGrp="1"/>
          </p:cNvSpPr>
          <p:nvPr>
            <p:ph type="title"/>
          </p:nvPr>
        </p:nvSpPr>
        <p:spPr>
          <a:xfrm>
            <a:off x="670720" y="953344"/>
            <a:ext cx="21674408" cy="1491516"/>
          </a:xfrm>
        </p:spPr>
        <p:txBody>
          <a:bodyPr/>
          <a:lstStyle/>
          <a:p>
            <a:pPr algn="ctr"/>
            <a:r>
              <a:rPr lang="en-AU" altLang="en-US" sz="4800" dirty="0"/>
              <a:t>Relationship between client business risk and global, local and </a:t>
            </a:r>
            <a:br>
              <a:rPr lang="en-AU" altLang="en-US" sz="4800" dirty="0"/>
            </a:br>
            <a:r>
              <a:rPr lang="en-AU" altLang="en-US" sz="4800" dirty="0"/>
              <a:t>internal environments</a:t>
            </a:r>
            <a:endParaRPr lang="en-AU" dirty="0"/>
          </a:p>
        </p:txBody>
      </p:sp>
      <p:sp>
        <p:nvSpPr>
          <p:cNvPr id="3" name="Slide Number Placeholder 2">
            <a:extLst>
              <a:ext uri="{FF2B5EF4-FFF2-40B4-BE49-F238E27FC236}">
                <a16:creationId xmlns:a16="http://schemas.microsoft.com/office/drawing/2014/main" id="{365F3124-753C-4AFD-9E1B-D190BD54625F}"/>
              </a:ext>
            </a:extLst>
          </p:cNvPr>
          <p:cNvSpPr>
            <a:spLocks noGrp="1"/>
          </p:cNvSpPr>
          <p:nvPr>
            <p:ph type="sldNum" sz="quarter" idx="12"/>
          </p:nvPr>
        </p:nvSpPr>
        <p:spPr/>
        <p:txBody>
          <a:bodyPr/>
          <a:lstStyle/>
          <a:p>
            <a:fld id="{CE1B70CE-F4BC-4B6F-A663-B479B5E51611}" type="slidenum">
              <a:rPr lang="en-AU" noProof="0" smtClean="0"/>
              <a:pPr/>
              <a:t>26</a:t>
            </a:fld>
            <a:endParaRPr lang="en-AU" noProof="0" dirty="0"/>
          </a:p>
        </p:txBody>
      </p:sp>
      <p:pic>
        <p:nvPicPr>
          <p:cNvPr id="7" name="Picture 4">
            <a:extLst>
              <a:ext uri="{FF2B5EF4-FFF2-40B4-BE49-F238E27FC236}">
                <a16:creationId xmlns:a16="http://schemas.microsoft.com/office/drawing/2014/main" id="{7571718F-1215-44C2-91FA-4BEA14F045B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1966864" y="3356802"/>
            <a:ext cx="18595789" cy="8784975"/>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7"/>
          <p:cNvSpPr/>
          <p:nvPr/>
        </p:nvSpPr>
        <p:spPr>
          <a:xfrm>
            <a:off x="2371770" y="12419518"/>
            <a:ext cx="19370152" cy="507831"/>
          </a:xfrm>
          <a:prstGeom prst="rect">
            <a:avLst/>
          </a:prstGeom>
        </p:spPr>
        <p:txBody>
          <a:bodyPr wrap="square">
            <a:spAutoFit/>
          </a:bodyPr>
          <a:lstStyle/>
          <a:p>
            <a:r>
              <a:rPr lang="en-AU" sz="2700" i="1" dirty="0" smtClean="0"/>
              <a:t>Source: </a:t>
            </a:r>
            <a:r>
              <a:rPr lang="en-AU" sz="2700" dirty="0" smtClean="0"/>
              <a:t>Grant, G. &amp; </a:t>
            </a:r>
            <a:r>
              <a:rPr lang="en-AU" sz="2700" dirty="0" err="1" smtClean="0"/>
              <a:t>Simnett</a:t>
            </a:r>
            <a:r>
              <a:rPr lang="en-AU" sz="2700" dirty="0" smtClean="0"/>
              <a:t>, R. (2018). </a:t>
            </a:r>
            <a:r>
              <a:rPr lang="en-AU" sz="2700" i="1" dirty="0" smtClean="0"/>
              <a:t>Auditing &amp; Assurance Services In Australia </a:t>
            </a:r>
            <a:r>
              <a:rPr lang="en-AU" sz="2700" dirty="0" smtClean="0"/>
              <a:t>(7th Ed), Sydney, Australia: McGraw Hill</a:t>
            </a:r>
            <a:endParaRPr lang="en-AU" sz="2700" dirty="0"/>
          </a:p>
        </p:txBody>
      </p:sp>
    </p:spTree>
    <p:extLst>
      <p:ext uri="{BB962C8B-B14F-4D97-AF65-F5344CB8AC3E}">
        <p14:creationId xmlns:p14="http://schemas.microsoft.com/office/powerpoint/2010/main" val="10028429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EBCF7B0-FC56-4271-9A83-6A506D9BFDB9}"/>
              </a:ext>
            </a:extLst>
          </p:cNvPr>
          <p:cNvSpPr>
            <a:spLocks noGrp="1"/>
          </p:cNvSpPr>
          <p:nvPr>
            <p:ph idx="1"/>
          </p:nvPr>
        </p:nvSpPr>
        <p:spPr>
          <a:xfrm>
            <a:off x="958752" y="2617190"/>
            <a:ext cx="21386376" cy="8710706"/>
          </a:xfrm>
        </p:spPr>
        <p:txBody>
          <a:bodyPr/>
          <a:lstStyle/>
          <a:p>
            <a:pPr>
              <a:spcBef>
                <a:spcPts val="1200"/>
              </a:spcBef>
              <a:buClr>
                <a:srgbClr val="DD622B"/>
              </a:buClr>
              <a:buSzPct val="90000"/>
              <a:defRPr/>
            </a:pPr>
            <a:r>
              <a:rPr lang="en-AU" altLang="en-US" sz="4700" dirty="0"/>
              <a:t>Reliability of audit evidence is influenced by nature and source</a:t>
            </a:r>
            <a:r>
              <a:rPr lang="en-AU" altLang="en-US" sz="4700" dirty="0" smtClean="0"/>
              <a:t>:</a:t>
            </a:r>
          </a:p>
          <a:p>
            <a:pPr>
              <a:spcBef>
                <a:spcPts val="1200"/>
              </a:spcBef>
              <a:buClr>
                <a:srgbClr val="DD622B"/>
              </a:buClr>
              <a:buSzPct val="90000"/>
              <a:defRPr/>
            </a:pPr>
            <a:endParaRPr lang="en-AU" altLang="en-US" sz="4700" dirty="0"/>
          </a:p>
          <a:p>
            <a:pPr marL="742950" lvl="2"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700" dirty="0"/>
              <a:t>Evidence from sources outside an entity is more reliable than evidence obtained solely from within the entity.</a:t>
            </a:r>
          </a:p>
          <a:p>
            <a:pPr marL="742950" lvl="2"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700" dirty="0"/>
              <a:t>Evidence generated internally is more reliable when the internal control structures are effective.</a:t>
            </a:r>
          </a:p>
          <a:p>
            <a:pPr marL="742950" lvl="2"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700" dirty="0"/>
              <a:t>Evidence obtained directly by the auditor is more reliable than evidence obtained from the client.</a:t>
            </a:r>
          </a:p>
          <a:p>
            <a:pPr marL="742950" lvl="2"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700" dirty="0"/>
              <a:t>Evidence in the form of documents or written representations is more reliable than oral representations.</a:t>
            </a:r>
          </a:p>
          <a:p>
            <a:pPr marL="742950" lvl="2"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700" dirty="0"/>
              <a:t>Evidence provided by original documents is more reliable than evidence provided by photocopies or facsimiles (ASA 500.A31/ISA 500.A31).</a:t>
            </a:r>
          </a:p>
          <a:p>
            <a:endParaRPr lang="en-AU" dirty="0"/>
          </a:p>
        </p:txBody>
      </p:sp>
      <p:sp>
        <p:nvSpPr>
          <p:cNvPr id="3" name="Slide Number Placeholder 2">
            <a:extLst>
              <a:ext uri="{FF2B5EF4-FFF2-40B4-BE49-F238E27FC236}">
                <a16:creationId xmlns:a16="http://schemas.microsoft.com/office/drawing/2014/main" id="{09D632F2-C928-4159-AB4F-729E37C1C3AA}"/>
              </a:ext>
            </a:extLst>
          </p:cNvPr>
          <p:cNvSpPr>
            <a:spLocks noGrp="1"/>
          </p:cNvSpPr>
          <p:nvPr>
            <p:ph type="sldNum" sz="quarter" idx="12"/>
          </p:nvPr>
        </p:nvSpPr>
        <p:spPr/>
        <p:txBody>
          <a:bodyPr/>
          <a:lstStyle/>
          <a:p>
            <a:fld id="{CE1B70CE-F4BC-4B6F-A663-B479B5E51611}" type="slidenum">
              <a:rPr lang="en-AU" noProof="0" smtClean="0"/>
              <a:pPr/>
              <a:t>27</a:t>
            </a:fld>
            <a:endParaRPr lang="en-AU" noProof="0" dirty="0"/>
          </a:p>
        </p:txBody>
      </p:sp>
      <p:sp>
        <p:nvSpPr>
          <p:cNvPr id="4" name="Title 3">
            <a:extLst>
              <a:ext uri="{FF2B5EF4-FFF2-40B4-BE49-F238E27FC236}">
                <a16:creationId xmlns:a16="http://schemas.microsoft.com/office/drawing/2014/main" id="{E3747F42-F5AE-429D-9973-F1166CD9037D}"/>
              </a:ext>
            </a:extLst>
          </p:cNvPr>
          <p:cNvSpPr>
            <a:spLocks noGrp="1"/>
          </p:cNvSpPr>
          <p:nvPr>
            <p:ph type="title"/>
          </p:nvPr>
        </p:nvSpPr>
        <p:spPr>
          <a:xfrm>
            <a:off x="2758952" y="1241376"/>
            <a:ext cx="18336313" cy="1491516"/>
          </a:xfrm>
        </p:spPr>
        <p:txBody>
          <a:bodyPr/>
          <a:lstStyle/>
          <a:p>
            <a:pPr algn="ctr"/>
            <a:r>
              <a:rPr lang="en-AU" altLang="en-US" sz="6600" dirty="0">
                <a:solidFill>
                  <a:srgbClr val="0070C0"/>
                </a:solidFill>
                <a:cs typeface="+mj-cs"/>
              </a:rPr>
              <a:t>Reliability of audit evidence</a:t>
            </a:r>
            <a:endParaRPr lang="en-AU" sz="6600" dirty="0">
              <a:solidFill>
                <a:srgbClr val="0070C0"/>
              </a:solidFill>
              <a:cs typeface="+mj-cs"/>
            </a:endParaRPr>
          </a:p>
        </p:txBody>
      </p:sp>
    </p:spTree>
    <p:extLst>
      <p:ext uri="{BB962C8B-B14F-4D97-AF65-F5344CB8AC3E}">
        <p14:creationId xmlns:p14="http://schemas.microsoft.com/office/powerpoint/2010/main" val="26064365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2EBED7C-4BE4-4096-B879-C11DD7B306A7}"/>
              </a:ext>
            </a:extLst>
          </p:cNvPr>
          <p:cNvSpPr>
            <a:spLocks noGrp="1"/>
          </p:cNvSpPr>
          <p:nvPr>
            <p:ph idx="1"/>
          </p:nvPr>
        </p:nvSpPr>
        <p:spPr>
          <a:xfrm>
            <a:off x="1318792" y="2833190"/>
            <a:ext cx="20954328" cy="8710706"/>
          </a:xfrm>
        </p:spPr>
        <p:txBody>
          <a:bodyPr/>
          <a:lstStyle/>
          <a:p>
            <a:pPr marL="685800" indent="-685800">
              <a:lnSpc>
                <a:spcPct val="125000"/>
              </a:lnSpc>
              <a:spcBef>
                <a:spcPts val="1200"/>
              </a:spcBef>
              <a:buClr>
                <a:srgbClr val="DD622B"/>
              </a:buClr>
              <a:buFont typeface="Wingdings" panose="05000000000000000000" pitchFamily="2" charset="2"/>
              <a:buChar char="§"/>
              <a:defRPr/>
            </a:pPr>
            <a:r>
              <a:rPr lang="en-US" altLang="en-US" sz="4700" dirty="0"/>
              <a:t>ASA/ISA 315.A5-A16 identify a number of methods of obtaining knowledge of the entity including:</a:t>
            </a:r>
          </a:p>
          <a:p>
            <a:pPr marL="1867500" lvl="4" indent="-571500">
              <a:spcBef>
                <a:spcPts val="600"/>
              </a:spcBef>
              <a:spcAft>
                <a:spcPts val="1800"/>
              </a:spcAft>
            </a:pPr>
            <a:r>
              <a:rPr lang="en-US" altLang="en-US" sz="4600" dirty="0"/>
              <a:t>considering previous experience with entity and industry</a:t>
            </a:r>
          </a:p>
          <a:p>
            <a:pPr marL="1867500" lvl="4" indent="-571500">
              <a:spcBef>
                <a:spcPts val="600"/>
              </a:spcBef>
              <a:spcAft>
                <a:spcPts val="1800"/>
              </a:spcAft>
            </a:pPr>
            <a:r>
              <a:rPr lang="en-US" altLang="en-US" sz="4600" dirty="0"/>
              <a:t>discussion with senior people and internal auditors in the entity</a:t>
            </a:r>
          </a:p>
          <a:p>
            <a:pPr marL="1867500" lvl="4" indent="-571500">
              <a:spcBef>
                <a:spcPts val="600"/>
              </a:spcBef>
              <a:spcAft>
                <a:spcPts val="1800"/>
              </a:spcAft>
            </a:pPr>
            <a:r>
              <a:rPr lang="en-US" altLang="en-US" sz="4600" dirty="0"/>
              <a:t>discussion with other auditors and advisers and knowledgeable people, such as industry economists and industry regulators</a:t>
            </a:r>
          </a:p>
          <a:p>
            <a:pPr marL="1867500" lvl="4" indent="-571500">
              <a:spcBef>
                <a:spcPts val="600"/>
              </a:spcBef>
              <a:spcAft>
                <a:spcPts val="1800"/>
              </a:spcAft>
            </a:pPr>
            <a:r>
              <a:rPr lang="en-US" altLang="en-US" sz="4600" dirty="0"/>
              <a:t>review of significant legislation and regulations</a:t>
            </a:r>
          </a:p>
          <a:p>
            <a:pPr marL="1867500" lvl="4" indent="-571500">
              <a:spcBef>
                <a:spcPts val="600"/>
              </a:spcBef>
              <a:spcAft>
                <a:spcPts val="1800"/>
              </a:spcAft>
            </a:pPr>
            <a:r>
              <a:rPr lang="en-AU" altLang="en-US" sz="4600" dirty="0"/>
              <a:t>reading of industry publications and documents produced by entity</a:t>
            </a:r>
          </a:p>
          <a:p>
            <a:pPr marL="1867500" lvl="4" indent="-571500">
              <a:spcBef>
                <a:spcPts val="600"/>
              </a:spcBef>
              <a:spcAft>
                <a:spcPts val="1800"/>
              </a:spcAft>
            </a:pPr>
            <a:r>
              <a:rPr lang="en-AU" altLang="en-US" sz="4600" dirty="0"/>
              <a:t>visiting entity’s premises</a:t>
            </a:r>
          </a:p>
          <a:p>
            <a:pPr marL="1867500" lvl="4" indent="-571500">
              <a:spcBef>
                <a:spcPts val="600"/>
              </a:spcBef>
              <a:spcAft>
                <a:spcPts val="1800"/>
              </a:spcAft>
            </a:pPr>
            <a:r>
              <a:rPr lang="en-AU" altLang="en-US" sz="4600" dirty="0"/>
              <a:t>performance of analytical procedures.</a:t>
            </a:r>
          </a:p>
          <a:p>
            <a:endParaRPr lang="en-AU" dirty="0"/>
          </a:p>
        </p:txBody>
      </p:sp>
      <p:sp>
        <p:nvSpPr>
          <p:cNvPr id="3" name="Slide Number Placeholder 2">
            <a:extLst>
              <a:ext uri="{FF2B5EF4-FFF2-40B4-BE49-F238E27FC236}">
                <a16:creationId xmlns:a16="http://schemas.microsoft.com/office/drawing/2014/main" id="{BB71C200-20E9-45BE-B083-4FAF6C7FD169}"/>
              </a:ext>
            </a:extLst>
          </p:cNvPr>
          <p:cNvSpPr>
            <a:spLocks noGrp="1"/>
          </p:cNvSpPr>
          <p:nvPr>
            <p:ph type="sldNum" sz="quarter" idx="12"/>
          </p:nvPr>
        </p:nvSpPr>
        <p:spPr/>
        <p:txBody>
          <a:bodyPr/>
          <a:lstStyle/>
          <a:p>
            <a:fld id="{CE1B70CE-F4BC-4B6F-A663-B479B5E51611}" type="slidenum">
              <a:rPr lang="en-AU" noProof="0" smtClean="0"/>
              <a:pPr/>
              <a:t>28</a:t>
            </a:fld>
            <a:endParaRPr lang="en-AU" noProof="0" dirty="0"/>
          </a:p>
        </p:txBody>
      </p:sp>
      <p:sp>
        <p:nvSpPr>
          <p:cNvPr id="4" name="Title 3">
            <a:extLst>
              <a:ext uri="{FF2B5EF4-FFF2-40B4-BE49-F238E27FC236}">
                <a16:creationId xmlns:a16="http://schemas.microsoft.com/office/drawing/2014/main" id="{43CAE7ED-106A-4405-A214-7BBFB55C899C}"/>
              </a:ext>
            </a:extLst>
          </p:cNvPr>
          <p:cNvSpPr>
            <a:spLocks noGrp="1"/>
          </p:cNvSpPr>
          <p:nvPr>
            <p:ph type="title"/>
          </p:nvPr>
        </p:nvSpPr>
        <p:spPr>
          <a:xfrm>
            <a:off x="2758952" y="1169368"/>
            <a:ext cx="18336313" cy="1491516"/>
          </a:xfrm>
        </p:spPr>
        <p:txBody>
          <a:bodyPr/>
          <a:lstStyle/>
          <a:p>
            <a:pPr algn="ctr"/>
            <a:r>
              <a:rPr lang="en-AU" altLang="en-US" sz="6600" dirty="0" smtClean="0">
                <a:solidFill>
                  <a:srgbClr val="0070C0"/>
                </a:solidFill>
                <a:cs typeface="+mj-cs"/>
              </a:rPr>
              <a:t>Risk-Assessment </a:t>
            </a:r>
            <a:r>
              <a:rPr lang="en-AU" altLang="en-US" sz="6600" dirty="0">
                <a:solidFill>
                  <a:srgbClr val="0070C0"/>
                </a:solidFill>
                <a:cs typeface="+mj-cs"/>
              </a:rPr>
              <a:t>P</a:t>
            </a:r>
            <a:r>
              <a:rPr lang="en-AU" altLang="en-US" sz="6600" dirty="0" smtClean="0">
                <a:solidFill>
                  <a:srgbClr val="0070C0"/>
                </a:solidFill>
                <a:cs typeface="+mj-cs"/>
              </a:rPr>
              <a:t>rocedures</a:t>
            </a:r>
            <a:endParaRPr lang="en-AU" sz="6600" dirty="0">
              <a:solidFill>
                <a:srgbClr val="0070C0"/>
              </a:solidFill>
              <a:cs typeface="+mj-cs"/>
            </a:endParaRPr>
          </a:p>
        </p:txBody>
      </p:sp>
    </p:spTree>
    <p:extLst>
      <p:ext uri="{BB962C8B-B14F-4D97-AF65-F5344CB8AC3E}">
        <p14:creationId xmlns:p14="http://schemas.microsoft.com/office/powerpoint/2010/main" val="22878850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36EBCE0-C282-49FB-87EF-044956CB1984}"/>
              </a:ext>
            </a:extLst>
          </p:cNvPr>
          <p:cNvSpPr>
            <a:spLocks noGrp="1"/>
          </p:cNvSpPr>
          <p:nvPr>
            <p:ph idx="1"/>
          </p:nvPr>
        </p:nvSpPr>
        <p:spPr>
          <a:xfrm>
            <a:off x="2758952" y="3401616"/>
            <a:ext cx="18336313" cy="8710706"/>
          </a:xfrm>
        </p:spPr>
        <p:txBody>
          <a:bodyPr/>
          <a:lstStyle/>
          <a:p>
            <a:pPr marL="685800" indent="-685800">
              <a:lnSpc>
                <a:spcPct val="125000"/>
              </a:lnSpc>
              <a:spcBef>
                <a:spcPts val="1200"/>
              </a:spcBef>
              <a:buClr>
                <a:srgbClr val="DD622B"/>
              </a:buClr>
              <a:buFont typeface="Wingdings" panose="05000000000000000000" pitchFamily="2" charset="2"/>
              <a:buChar char="§"/>
              <a:defRPr/>
            </a:pPr>
            <a:r>
              <a:rPr lang="en-US" altLang="en-US" sz="4700" dirty="0"/>
              <a:t>The auditor uses entity and industry information to identify business risks that may affect the audit.</a:t>
            </a:r>
          </a:p>
          <a:p>
            <a:pPr marL="685800" indent="-685800">
              <a:lnSpc>
                <a:spcPct val="125000"/>
              </a:lnSpc>
              <a:spcBef>
                <a:spcPts val="1200"/>
              </a:spcBef>
              <a:buClr>
                <a:srgbClr val="DD622B"/>
              </a:buClr>
              <a:buFont typeface="Wingdings" panose="05000000000000000000" pitchFamily="2" charset="2"/>
              <a:buChar char="§"/>
              <a:defRPr/>
            </a:pPr>
            <a:r>
              <a:rPr lang="en-US" altLang="en-US" sz="4700" dirty="0"/>
              <a:t>The assessment of client business risk is an input into the auditor</a:t>
            </a:r>
            <a:r>
              <a:rPr lang="en-AU" altLang="en-US" sz="4700" dirty="0"/>
              <a:t>’</a:t>
            </a:r>
            <a:r>
              <a:rPr lang="en-US" altLang="ja-JP" sz="4700" dirty="0"/>
              <a:t>s assessment of the risk of material misstatement in the financial report.</a:t>
            </a:r>
          </a:p>
          <a:p>
            <a:pPr marL="685800" indent="-685800">
              <a:lnSpc>
                <a:spcPct val="125000"/>
              </a:lnSpc>
              <a:spcBef>
                <a:spcPts val="1200"/>
              </a:spcBef>
              <a:buClr>
                <a:srgbClr val="DD622B"/>
              </a:buClr>
              <a:buFont typeface="Wingdings" panose="05000000000000000000" pitchFamily="2" charset="2"/>
              <a:buChar char="§"/>
              <a:defRPr/>
            </a:pPr>
            <a:r>
              <a:rPr lang="en-AU" altLang="en-US" sz="4700" dirty="0"/>
              <a:t>According to ASA/ISA 315.10, the members of the </a:t>
            </a:r>
            <a:r>
              <a:rPr lang="en-US" altLang="en-US" sz="4700" dirty="0"/>
              <a:t>audit engagement team should discuss the susceptibility of the entity</a:t>
            </a:r>
            <a:r>
              <a:rPr lang="en-AU" altLang="en-US" sz="4700" dirty="0"/>
              <a:t>’</a:t>
            </a:r>
            <a:r>
              <a:rPr lang="en-US" altLang="ja-JP" sz="4700" dirty="0"/>
              <a:t>s financial report to material misstatement.</a:t>
            </a:r>
            <a:endParaRPr lang="en-AU" altLang="en-US" sz="4700" dirty="0"/>
          </a:p>
          <a:p>
            <a:endParaRPr lang="en-AU" dirty="0"/>
          </a:p>
        </p:txBody>
      </p:sp>
      <p:sp>
        <p:nvSpPr>
          <p:cNvPr id="3" name="Slide Number Placeholder 2">
            <a:extLst>
              <a:ext uri="{FF2B5EF4-FFF2-40B4-BE49-F238E27FC236}">
                <a16:creationId xmlns:a16="http://schemas.microsoft.com/office/drawing/2014/main" id="{9B6CAB87-D605-473B-B57B-6AAAAA0DAB7A}"/>
              </a:ext>
            </a:extLst>
          </p:cNvPr>
          <p:cNvSpPr>
            <a:spLocks noGrp="1"/>
          </p:cNvSpPr>
          <p:nvPr>
            <p:ph type="sldNum" sz="quarter" idx="12"/>
          </p:nvPr>
        </p:nvSpPr>
        <p:spPr/>
        <p:txBody>
          <a:bodyPr/>
          <a:lstStyle/>
          <a:p>
            <a:fld id="{CE1B70CE-F4BC-4B6F-A663-B479B5E51611}" type="slidenum">
              <a:rPr lang="en-AU" noProof="0" smtClean="0"/>
              <a:pPr/>
              <a:t>29</a:t>
            </a:fld>
            <a:endParaRPr lang="en-AU" noProof="0" dirty="0"/>
          </a:p>
        </p:txBody>
      </p:sp>
      <p:sp>
        <p:nvSpPr>
          <p:cNvPr id="4" name="Title 3">
            <a:extLst>
              <a:ext uri="{FF2B5EF4-FFF2-40B4-BE49-F238E27FC236}">
                <a16:creationId xmlns:a16="http://schemas.microsoft.com/office/drawing/2014/main" id="{14AA7853-80A3-4B85-82F7-DC96B0C9DC89}"/>
              </a:ext>
            </a:extLst>
          </p:cNvPr>
          <p:cNvSpPr>
            <a:spLocks noGrp="1"/>
          </p:cNvSpPr>
          <p:nvPr>
            <p:ph type="title"/>
          </p:nvPr>
        </p:nvSpPr>
        <p:spPr>
          <a:xfrm>
            <a:off x="2440778" y="1385392"/>
            <a:ext cx="18336313" cy="1491516"/>
          </a:xfrm>
        </p:spPr>
        <p:txBody>
          <a:bodyPr/>
          <a:lstStyle/>
          <a:p>
            <a:pPr algn="ctr"/>
            <a:r>
              <a:rPr lang="en-AU" altLang="en-US" sz="6600" dirty="0">
                <a:solidFill>
                  <a:srgbClr val="0070C0"/>
                </a:solidFill>
                <a:cs typeface="+mj-cs"/>
              </a:rPr>
              <a:t>Assessing </a:t>
            </a:r>
            <a:r>
              <a:rPr lang="en-AU" altLang="en-US" sz="6600" dirty="0" smtClean="0">
                <a:solidFill>
                  <a:srgbClr val="0070C0"/>
                </a:solidFill>
                <a:cs typeface="+mj-cs"/>
              </a:rPr>
              <a:t>Business </a:t>
            </a:r>
            <a:r>
              <a:rPr lang="en-AU" altLang="en-US" sz="6600" dirty="0">
                <a:solidFill>
                  <a:srgbClr val="0070C0"/>
                </a:solidFill>
                <a:cs typeface="+mj-cs"/>
              </a:rPr>
              <a:t>R</a:t>
            </a:r>
            <a:r>
              <a:rPr lang="en-AU" altLang="en-US" sz="6600" dirty="0" smtClean="0">
                <a:solidFill>
                  <a:srgbClr val="0070C0"/>
                </a:solidFill>
                <a:cs typeface="+mj-cs"/>
              </a:rPr>
              <a:t>isk</a:t>
            </a:r>
            <a:endParaRPr lang="en-AU" sz="6600" dirty="0">
              <a:solidFill>
                <a:srgbClr val="0070C0"/>
              </a:solidFill>
              <a:cs typeface="+mj-cs"/>
            </a:endParaRPr>
          </a:p>
        </p:txBody>
      </p:sp>
    </p:spTree>
    <p:extLst>
      <p:ext uri="{BB962C8B-B14F-4D97-AF65-F5344CB8AC3E}">
        <p14:creationId xmlns:p14="http://schemas.microsoft.com/office/powerpoint/2010/main" val="33336862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7263265-97AB-4E6F-9329-A1400FCB6528}"/>
              </a:ext>
            </a:extLst>
          </p:cNvPr>
          <p:cNvSpPr>
            <a:spLocks noGrp="1"/>
          </p:cNvSpPr>
          <p:nvPr>
            <p:ph idx="1"/>
          </p:nvPr>
        </p:nvSpPr>
        <p:spPr>
          <a:xfrm>
            <a:off x="2451642" y="3689648"/>
            <a:ext cx="18336313" cy="8710706"/>
          </a:xfrm>
        </p:spPr>
        <p:txBody>
          <a:bodyPr/>
          <a:lstStyle/>
          <a:p>
            <a:pPr marL="685800" indent="-685800">
              <a:lnSpc>
                <a:spcPct val="125000"/>
              </a:lnSpc>
              <a:spcBef>
                <a:spcPts val="1200"/>
              </a:spcBef>
              <a:buClr>
                <a:srgbClr val="DD622B"/>
              </a:buClr>
              <a:buFont typeface="Wingdings" panose="05000000000000000000" pitchFamily="2" charset="2"/>
              <a:buChar char="§"/>
              <a:defRPr/>
            </a:pPr>
            <a:r>
              <a:rPr lang="en-AU" altLang="en-US" sz="4700" dirty="0"/>
              <a:t>Most business risks eventually have financial consequences and therefore  eventually affect the financial report.</a:t>
            </a:r>
          </a:p>
          <a:p>
            <a:pPr marL="685800" indent="-685800">
              <a:lnSpc>
                <a:spcPct val="125000"/>
              </a:lnSpc>
              <a:spcBef>
                <a:spcPts val="1200"/>
              </a:spcBef>
              <a:buClr>
                <a:srgbClr val="DD622B"/>
              </a:buClr>
              <a:buFont typeface="Wingdings" panose="05000000000000000000" pitchFamily="2" charset="2"/>
              <a:buChar char="§"/>
              <a:defRPr/>
            </a:pPr>
            <a:r>
              <a:rPr lang="en-AU" altLang="en-US" sz="4700" dirty="0"/>
              <a:t>However, not all business risks result in risks of material misstatement.</a:t>
            </a:r>
          </a:p>
          <a:p>
            <a:pPr marL="685800" indent="-685800">
              <a:lnSpc>
                <a:spcPct val="125000"/>
              </a:lnSpc>
              <a:spcBef>
                <a:spcPts val="1200"/>
              </a:spcBef>
              <a:buClr>
                <a:srgbClr val="DD622B"/>
              </a:buClr>
              <a:buFont typeface="Wingdings" panose="05000000000000000000" pitchFamily="2" charset="2"/>
              <a:buChar char="§"/>
              <a:defRPr/>
            </a:pPr>
            <a:r>
              <a:rPr lang="en-AU" altLang="en-US" sz="4700" dirty="0"/>
              <a:t>Thus, business risk is broader than the risk of material misstatement but includes it.</a:t>
            </a:r>
          </a:p>
          <a:p>
            <a:endParaRPr lang="en-AU" dirty="0"/>
          </a:p>
        </p:txBody>
      </p:sp>
      <p:sp>
        <p:nvSpPr>
          <p:cNvPr id="3" name="Slide Number Placeholder 2">
            <a:extLst>
              <a:ext uri="{FF2B5EF4-FFF2-40B4-BE49-F238E27FC236}">
                <a16:creationId xmlns:a16="http://schemas.microsoft.com/office/drawing/2014/main" id="{3A72A768-BA2E-4656-8232-710BB4E6449D}"/>
              </a:ext>
            </a:extLst>
          </p:cNvPr>
          <p:cNvSpPr>
            <a:spLocks noGrp="1"/>
          </p:cNvSpPr>
          <p:nvPr>
            <p:ph type="sldNum" sz="quarter" idx="12"/>
          </p:nvPr>
        </p:nvSpPr>
        <p:spPr/>
        <p:txBody>
          <a:bodyPr/>
          <a:lstStyle/>
          <a:p>
            <a:fld id="{CE1B70CE-F4BC-4B6F-A663-B479B5E51611}" type="slidenum">
              <a:rPr lang="en-AU" noProof="0" smtClean="0"/>
              <a:pPr/>
              <a:t>30</a:t>
            </a:fld>
            <a:endParaRPr lang="en-AU" noProof="0" dirty="0"/>
          </a:p>
        </p:txBody>
      </p:sp>
      <p:sp>
        <p:nvSpPr>
          <p:cNvPr id="4" name="Title 3">
            <a:extLst>
              <a:ext uri="{FF2B5EF4-FFF2-40B4-BE49-F238E27FC236}">
                <a16:creationId xmlns:a16="http://schemas.microsoft.com/office/drawing/2014/main" id="{0F36D152-8723-4855-9C30-77A1FF720FD2}"/>
              </a:ext>
            </a:extLst>
          </p:cNvPr>
          <p:cNvSpPr>
            <a:spLocks noGrp="1"/>
          </p:cNvSpPr>
          <p:nvPr>
            <p:ph type="title"/>
          </p:nvPr>
        </p:nvSpPr>
        <p:spPr>
          <a:xfrm>
            <a:off x="958752" y="1626066"/>
            <a:ext cx="21890432" cy="1491516"/>
          </a:xfrm>
        </p:spPr>
        <p:txBody>
          <a:bodyPr/>
          <a:lstStyle/>
          <a:p>
            <a:pPr algn="ctr"/>
            <a:r>
              <a:rPr lang="en-AU" altLang="en-US" sz="6600" dirty="0">
                <a:solidFill>
                  <a:srgbClr val="0070C0"/>
                </a:solidFill>
                <a:cs typeface="+mj-cs"/>
              </a:rPr>
              <a:t>Business risks and risks of material misstatement</a:t>
            </a:r>
            <a:endParaRPr lang="en-AU" sz="6600" dirty="0">
              <a:solidFill>
                <a:srgbClr val="0070C0"/>
              </a:solidFill>
              <a:cs typeface="+mj-cs"/>
            </a:endParaRPr>
          </a:p>
        </p:txBody>
      </p:sp>
    </p:spTree>
    <p:extLst>
      <p:ext uri="{BB962C8B-B14F-4D97-AF65-F5344CB8AC3E}">
        <p14:creationId xmlns:p14="http://schemas.microsoft.com/office/powerpoint/2010/main" val="265167796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F867EE1-C90A-492E-874D-65296D7B088B}"/>
              </a:ext>
            </a:extLst>
          </p:cNvPr>
          <p:cNvSpPr>
            <a:spLocks noGrp="1"/>
          </p:cNvSpPr>
          <p:nvPr>
            <p:ph idx="1"/>
          </p:nvPr>
        </p:nvSpPr>
        <p:spPr>
          <a:xfrm>
            <a:off x="513840" y="3166398"/>
            <a:ext cx="22047312" cy="8710706"/>
          </a:xfrm>
        </p:spPr>
        <p:txBody>
          <a:bodyPr/>
          <a:lstStyle/>
          <a:p>
            <a:pPr marL="685800" indent="-685800">
              <a:lnSpc>
                <a:spcPct val="125000"/>
              </a:lnSpc>
              <a:spcBef>
                <a:spcPts val="1200"/>
              </a:spcBef>
              <a:buClr>
                <a:srgbClr val="DD622B"/>
              </a:buClr>
              <a:buFont typeface="Wingdings" panose="05000000000000000000" pitchFamily="2" charset="2"/>
              <a:buChar char="§"/>
              <a:defRPr/>
            </a:pPr>
            <a:r>
              <a:rPr lang="en-AU" sz="4700" dirty="0"/>
              <a:t>To obtain information about the risks arising due to the nature of the entity and its environment, auditors may use strategic management techniques such as: </a:t>
            </a:r>
          </a:p>
          <a:p>
            <a:pPr marL="685800" lvl="1" indent="-685800">
              <a:lnSpc>
                <a:spcPct val="125000"/>
              </a:lnSpc>
              <a:spcBef>
                <a:spcPts val="1200"/>
              </a:spcBef>
              <a:spcAft>
                <a:spcPts val="1300"/>
              </a:spcAft>
              <a:buClr>
                <a:srgbClr val="DD622B"/>
              </a:buClr>
              <a:buFont typeface="Wingdings" panose="05000000000000000000" pitchFamily="2" charset="2"/>
              <a:buChar char="§"/>
              <a:defRPr/>
            </a:pPr>
            <a:r>
              <a:rPr lang="en-AU" sz="4700" dirty="0"/>
              <a:t>Strengths Weaknesses Opportunities Threats (SWOT) analysis</a:t>
            </a:r>
          </a:p>
          <a:p>
            <a:pPr marL="685800" lvl="1" indent="-685800">
              <a:lnSpc>
                <a:spcPct val="125000"/>
              </a:lnSpc>
              <a:spcBef>
                <a:spcPts val="1200"/>
              </a:spcBef>
              <a:spcAft>
                <a:spcPts val="1300"/>
              </a:spcAft>
              <a:buClr>
                <a:srgbClr val="DD622B"/>
              </a:buClr>
              <a:buFont typeface="Wingdings" panose="05000000000000000000" pitchFamily="2" charset="2"/>
              <a:buChar char="§"/>
              <a:defRPr/>
            </a:pPr>
            <a:r>
              <a:rPr lang="en-AU" sz="4700" dirty="0"/>
              <a:t>Political Economic Social, Technological (PEST) risk analysis</a:t>
            </a:r>
          </a:p>
          <a:p>
            <a:pPr marL="685800" lvl="1" indent="-685800">
              <a:lnSpc>
                <a:spcPct val="125000"/>
              </a:lnSpc>
              <a:spcBef>
                <a:spcPts val="1200"/>
              </a:spcBef>
              <a:spcAft>
                <a:spcPts val="1300"/>
              </a:spcAft>
              <a:buClr>
                <a:srgbClr val="DD622B"/>
              </a:buClr>
              <a:buFont typeface="Wingdings" panose="05000000000000000000" pitchFamily="2" charset="2"/>
              <a:buChar char="§"/>
              <a:defRPr/>
            </a:pPr>
            <a:r>
              <a:rPr lang="en-AU" sz="4700" dirty="0"/>
              <a:t>value-chain analysis </a:t>
            </a:r>
          </a:p>
          <a:p>
            <a:pPr marL="685800" lvl="1" indent="-685800">
              <a:lnSpc>
                <a:spcPct val="125000"/>
              </a:lnSpc>
              <a:spcBef>
                <a:spcPts val="1200"/>
              </a:spcBef>
              <a:spcAft>
                <a:spcPts val="1300"/>
              </a:spcAft>
              <a:buClr>
                <a:srgbClr val="DD622B"/>
              </a:buClr>
              <a:buFont typeface="Wingdings" panose="05000000000000000000" pitchFamily="2" charset="2"/>
              <a:buChar char="§"/>
              <a:defRPr/>
            </a:pPr>
            <a:r>
              <a:rPr lang="en-AU" sz="4700" dirty="0"/>
              <a:t>non-financial performance measurement.</a:t>
            </a:r>
            <a:endParaRPr lang="en-AU" altLang="en-US" sz="4700" dirty="0"/>
          </a:p>
          <a:p>
            <a:endParaRPr lang="en-AU" dirty="0"/>
          </a:p>
        </p:txBody>
      </p:sp>
      <p:sp>
        <p:nvSpPr>
          <p:cNvPr id="3" name="Slide Number Placeholder 2">
            <a:extLst>
              <a:ext uri="{FF2B5EF4-FFF2-40B4-BE49-F238E27FC236}">
                <a16:creationId xmlns:a16="http://schemas.microsoft.com/office/drawing/2014/main" id="{14EAE5C3-D847-409D-A686-7C52BA845D44}"/>
              </a:ext>
            </a:extLst>
          </p:cNvPr>
          <p:cNvSpPr>
            <a:spLocks noGrp="1"/>
          </p:cNvSpPr>
          <p:nvPr>
            <p:ph type="sldNum" sz="quarter" idx="12"/>
          </p:nvPr>
        </p:nvSpPr>
        <p:spPr/>
        <p:txBody>
          <a:bodyPr/>
          <a:lstStyle/>
          <a:p>
            <a:fld id="{CE1B70CE-F4BC-4B6F-A663-B479B5E51611}" type="slidenum">
              <a:rPr lang="en-AU" noProof="0" smtClean="0"/>
              <a:pPr/>
              <a:t>31</a:t>
            </a:fld>
            <a:endParaRPr lang="en-AU" noProof="0" dirty="0"/>
          </a:p>
        </p:txBody>
      </p:sp>
      <p:sp>
        <p:nvSpPr>
          <p:cNvPr id="4" name="Title 3">
            <a:extLst>
              <a:ext uri="{FF2B5EF4-FFF2-40B4-BE49-F238E27FC236}">
                <a16:creationId xmlns:a16="http://schemas.microsoft.com/office/drawing/2014/main" id="{69160FC5-ABF1-4E40-81AE-2F449538C0B9}"/>
              </a:ext>
            </a:extLst>
          </p:cNvPr>
          <p:cNvSpPr>
            <a:spLocks noGrp="1"/>
          </p:cNvSpPr>
          <p:nvPr>
            <p:ph type="title"/>
          </p:nvPr>
        </p:nvSpPr>
        <p:spPr>
          <a:xfrm>
            <a:off x="1750840" y="1626066"/>
            <a:ext cx="18336313" cy="1491516"/>
          </a:xfrm>
        </p:spPr>
        <p:txBody>
          <a:bodyPr/>
          <a:lstStyle/>
          <a:p>
            <a:pPr algn="ctr"/>
            <a:r>
              <a:rPr lang="en-AU" altLang="en-US" sz="6600" dirty="0">
                <a:solidFill>
                  <a:srgbClr val="0070C0"/>
                </a:solidFill>
                <a:cs typeface="+mj-cs"/>
              </a:rPr>
              <a:t>Techniques for assessing business risk</a:t>
            </a:r>
            <a:endParaRPr lang="en-AU" sz="6600" dirty="0">
              <a:solidFill>
                <a:srgbClr val="0070C0"/>
              </a:solidFill>
              <a:cs typeface="+mj-cs"/>
            </a:endParaRPr>
          </a:p>
        </p:txBody>
      </p:sp>
    </p:spTree>
    <p:extLst>
      <p:ext uri="{BB962C8B-B14F-4D97-AF65-F5344CB8AC3E}">
        <p14:creationId xmlns:p14="http://schemas.microsoft.com/office/powerpoint/2010/main" val="271380805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089F01D-3A25-48DC-A711-E0956A5A1C18}"/>
              </a:ext>
            </a:extLst>
          </p:cNvPr>
          <p:cNvSpPr>
            <a:spLocks noGrp="1"/>
          </p:cNvSpPr>
          <p:nvPr>
            <p:ph idx="1"/>
          </p:nvPr>
        </p:nvSpPr>
        <p:spPr>
          <a:xfrm>
            <a:off x="958752" y="2156828"/>
            <a:ext cx="22034448" cy="8710706"/>
          </a:xfrm>
        </p:spPr>
        <p:txBody>
          <a:bodyPr/>
          <a:lstStyle/>
          <a:p>
            <a:pPr>
              <a:defRPr/>
            </a:pPr>
            <a:r>
              <a:rPr lang="en-US" altLang="en-US" sz="4700" dirty="0"/>
              <a:t>Auditor is required to determine whether any identified risk is a </a:t>
            </a:r>
            <a:r>
              <a:rPr lang="en-AU" altLang="en-US" sz="4700" dirty="0"/>
              <a:t>‘</a:t>
            </a:r>
            <a:r>
              <a:rPr lang="en-US" altLang="ja-JP" sz="4700" dirty="0"/>
              <a:t>significant risk</a:t>
            </a:r>
            <a:r>
              <a:rPr lang="en-AU" altLang="ja-JP" sz="4700" dirty="0"/>
              <a:t>’, </a:t>
            </a:r>
            <a:r>
              <a:rPr lang="en-US" altLang="ja-JP" sz="4700" dirty="0"/>
              <a:t>being a risk of material misstatement that requires special audit consideration.</a:t>
            </a:r>
          </a:p>
          <a:p>
            <a:pPr>
              <a:spcBef>
                <a:spcPts val="1200"/>
              </a:spcBef>
              <a:defRPr/>
            </a:pPr>
            <a:r>
              <a:rPr lang="en-US" altLang="en-US" sz="4700" dirty="0"/>
              <a:t>Factors to consider when determining significant risks include:</a:t>
            </a:r>
          </a:p>
          <a:p>
            <a:pPr marL="3277800" lvl="8" indent="-685800">
              <a:lnSpc>
                <a:spcPct val="125000"/>
              </a:lnSpc>
              <a:spcAft>
                <a:spcPts val="0"/>
              </a:spcAft>
              <a:buClr>
                <a:srgbClr val="DD622B"/>
              </a:buClr>
              <a:buFont typeface="Wingdings" panose="05000000000000000000" pitchFamily="2" charset="2"/>
              <a:buChar char="§"/>
              <a:defRPr/>
            </a:pPr>
            <a:r>
              <a:rPr lang="en-US" altLang="en-US" sz="4700" dirty="0"/>
              <a:t>the risk of fraud</a:t>
            </a:r>
          </a:p>
          <a:p>
            <a:pPr marL="3277800" lvl="8" indent="-685800">
              <a:lnSpc>
                <a:spcPct val="125000"/>
              </a:lnSpc>
              <a:spcAft>
                <a:spcPts val="0"/>
              </a:spcAft>
              <a:buClr>
                <a:srgbClr val="DD622B"/>
              </a:buClr>
              <a:buFont typeface="Wingdings" panose="05000000000000000000" pitchFamily="2" charset="2"/>
              <a:buChar char="§"/>
              <a:defRPr/>
            </a:pPr>
            <a:r>
              <a:rPr lang="en-US" altLang="en-US" sz="4700" dirty="0"/>
              <a:t>relationship to recent significant economic, accounting or other developments </a:t>
            </a:r>
          </a:p>
          <a:p>
            <a:pPr marL="3277800" lvl="8" indent="-685800">
              <a:lnSpc>
                <a:spcPct val="125000"/>
              </a:lnSpc>
              <a:spcAft>
                <a:spcPts val="0"/>
              </a:spcAft>
              <a:buClr>
                <a:srgbClr val="DD622B"/>
              </a:buClr>
              <a:buFont typeface="Wingdings" panose="05000000000000000000" pitchFamily="2" charset="2"/>
              <a:buChar char="§"/>
              <a:defRPr/>
            </a:pPr>
            <a:r>
              <a:rPr lang="en-US" altLang="en-US" sz="4700" dirty="0"/>
              <a:t>complexity of the transactions</a:t>
            </a:r>
          </a:p>
          <a:p>
            <a:pPr marL="3277800" lvl="8" indent="-685800">
              <a:lnSpc>
                <a:spcPct val="125000"/>
              </a:lnSpc>
              <a:spcAft>
                <a:spcPts val="0"/>
              </a:spcAft>
              <a:buClr>
                <a:srgbClr val="DD622B"/>
              </a:buClr>
              <a:buFont typeface="Wingdings" panose="05000000000000000000" pitchFamily="2" charset="2"/>
              <a:buChar char="§"/>
              <a:defRPr/>
            </a:pPr>
            <a:r>
              <a:rPr lang="en-US" altLang="en-US" sz="4700" dirty="0"/>
              <a:t>significant transactions with related parties</a:t>
            </a:r>
          </a:p>
          <a:p>
            <a:pPr marL="3277800" lvl="8" indent="-685800">
              <a:lnSpc>
                <a:spcPct val="125000"/>
              </a:lnSpc>
              <a:spcAft>
                <a:spcPts val="0"/>
              </a:spcAft>
              <a:buClr>
                <a:srgbClr val="DD622B"/>
              </a:buClr>
              <a:buFont typeface="Wingdings" panose="05000000000000000000" pitchFamily="2" charset="2"/>
              <a:buChar char="§"/>
              <a:defRPr/>
            </a:pPr>
            <a:r>
              <a:rPr lang="en-US" altLang="en-US" sz="4700" dirty="0"/>
              <a:t>degree of subjectivity in measuring financial information</a:t>
            </a:r>
          </a:p>
          <a:p>
            <a:pPr marL="3277800" lvl="8" indent="-685800">
              <a:lnSpc>
                <a:spcPct val="125000"/>
              </a:lnSpc>
              <a:spcAft>
                <a:spcPts val="0"/>
              </a:spcAft>
              <a:buClr>
                <a:srgbClr val="DD622B"/>
              </a:buClr>
              <a:buFont typeface="Wingdings" panose="05000000000000000000" pitchFamily="2" charset="2"/>
              <a:buChar char="§"/>
              <a:defRPr/>
            </a:pPr>
            <a:r>
              <a:rPr lang="en-US" altLang="en-US" sz="4700" dirty="0"/>
              <a:t>whether significant transactions are unusual or outside the normal course of business for the entity.</a:t>
            </a:r>
          </a:p>
          <a:p>
            <a:endParaRPr lang="en-AU" dirty="0"/>
          </a:p>
        </p:txBody>
      </p:sp>
      <p:sp>
        <p:nvSpPr>
          <p:cNvPr id="3" name="Slide Number Placeholder 2">
            <a:extLst>
              <a:ext uri="{FF2B5EF4-FFF2-40B4-BE49-F238E27FC236}">
                <a16:creationId xmlns:a16="http://schemas.microsoft.com/office/drawing/2014/main" id="{9EAAEFB8-7DC3-4EE6-86BD-8048419031C3}"/>
              </a:ext>
            </a:extLst>
          </p:cNvPr>
          <p:cNvSpPr>
            <a:spLocks noGrp="1"/>
          </p:cNvSpPr>
          <p:nvPr>
            <p:ph type="sldNum" sz="quarter" idx="12"/>
          </p:nvPr>
        </p:nvSpPr>
        <p:spPr/>
        <p:txBody>
          <a:bodyPr/>
          <a:lstStyle/>
          <a:p>
            <a:fld id="{CE1B70CE-F4BC-4B6F-A663-B479B5E51611}" type="slidenum">
              <a:rPr lang="en-AU" noProof="0" smtClean="0"/>
              <a:pPr/>
              <a:t>32</a:t>
            </a:fld>
            <a:endParaRPr lang="en-AU" noProof="0" dirty="0"/>
          </a:p>
        </p:txBody>
      </p:sp>
      <p:sp>
        <p:nvSpPr>
          <p:cNvPr id="4" name="Title 3">
            <a:extLst>
              <a:ext uri="{FF2B5EF4-FFF2-40B4-BE49-F238E27FC236}">
                <a16:creationId xmlns:a16="http://schemas.microsoft.com/office/drawing/2014/main" id="{5C577801-5EA5-468C-8299-4B1006C67828}"/>
              </a:ext>
            </a:extLst>
          </p:cNvPr>
          <p:cNvSpPr>
            <a:spLocks noGrp="1"/>
          </p:cNvSpPr>
          <p:nvPr>
            <p:ph type="title"/>
          </p:nvPr>
        </p:nvSpPr>
        <p:spPr>
          <a:xfrm>
            <a:off x="1966864" y="665312"/>
            <a:ext cx="18336313" cy="1491516"/>
          </a:xfrm>
        </p:spPr>
        <p:txBody>
          <a:bodyPr/>
          <a:lstStyle/>
          <a:p>
            <a:pPr algn="ctr"/>
            <a:r>
              <a:rPr lang="en-AU" altLang="en-US" sz="6600" dirty="0">
                <a:solidFill>
                  <a:srgbClr val="0070C0"/>
                </a:solidFill>
                <a:cs typeface="+mj-cs"/>
              </a:rPr>
              <a:t>Significant risks</a:t>
            </a:r>
            <a:endParaRPr lang="en-AU" sz="6600" dirty="0">
              <a:solidFill>
                <a:srgbClr val="0070C0"/>
              </a:solidFill>
              <a:cs typeface="+mj-cs"/>
            </a:endParaRPr>
          </a:p>
        </p:txBody>
      </p:sp>
    </p:spTree>
    <p:extLst>
      <p:ext uri="{BB962C8B-B14F-4D97-AF65-F5344CB8AC3E}">
        <p14:creationId xmlns:p14="http://schemas.microsoft.com/office/powerpoint/2010/main" val="28258079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CB0BAF0-A30C-470B-A9BA-3CBA594AECB3}"/>
              </a:ext>
            </a:extLst>
          </p:cNvPr>
          <p:cNvSpPr>
            <a:spLocks noGrp="1"/>
          </p:cNvSpPr>
          <p:nvPr>
            <p:ph idx="1"/>
          </p:nvPr>
        </p:nvSpPr>
        <p:spPr>
          <a:xfrm>
            <a:off x="2110880" y="2735100"/>
            <a:ext cx="20306256" cy="8710706"/>
          </a:xfrm>
        </p:spPr>
        <p:txBody>
          <a:bodyPr/>
          <a:lstStyle/>
          <a:p>
            <a:pPr marL="685800" indent="-685800">
              <a:lnSpc>
                <a:spcPct val="125000"/>
              </a:lnSpc>
              <a:spcBef>
                <a:spcPts val="1200"/>
              </a:spcBef>
              <a:buClr>
                <a:srgbClr val="DD622B"/>
              </a:buClr>
              <a:buFont typeface="Wingdings" panose="05000000000000000000" pitchFamily="2" charset="2"/>
              <a:buChar char="§"/>
              <a:defRPr/>
            </a:pPr>
            <a:r>
              <a:rPr lang="en-AU" altLang="en-US" sz="4700" dirty="0"/>
              <a:t>An auditor should determine overall responses  to assessed risks at the financial report level. </a:t>
            </a:r>
          </a:p>
          <a:p>
            <a:pPr marL="685800" lvl="1" indent="-685800">
              <a:lnSpc>
                <a:spcPct val="125000"/>
              </a:lnSpc>
              <a:spcBef>
                <a:spcPts val="1200"/>
              </a:spcBef>
              <a:spcAft>
                <a:spcPts val="1300"/>
              </a:spcAft>
              <a:buClr>
                <a:srgbClr val="DD622B"/>
              </a:buClr>
              <a:buFont typeface="Wingdings" panose="05000000000000000000" pitchFamily="2" charset="2"/>
              <a:buChar char="§"/>
              <a:defRPr/>
            </a:pPr>
            <a:r>
              <a:rPr lang="en-AU" altLang="en-US" sz="4700" dirty="0"/>
              <a:t>Responses at the financial report level include:</a:t>
            </a:r>
          </a:p>
          <a:p>
            <a:pPr marL="3595500" lvl="8" indent="-571500">
              <a:spcBef>
                <a:spcPts val="900"/>
              </a:spcBef>
            </a:pPr>
            <a:r>
              <a:rPr lang="en-AU" altLang="en-US" sz="4000" dirty="0"/>
              <a:t>emphasising need to maintain professional scepticism</a:t>
            </a:r>
          </a:p>
          <a:p>
            <a:pPr marL="3595500" lvl="8" indent="-571500">
              <a:spcBef>
                <a:spcPts val="900"/>
              </a:spcBef>
            </a:pPr>
            <a:r>
              <a:rPr lang="en-AU" altLang="en-US" sz="4000" dirty="0"/>
              <a:t>assigning more experienced staff</a:t>
            </a:r>
          </a:p>
          <a:p>
            <a:pPr marL="3595500" lvl="8" indent="-571500">
              <a:spcBef>
                <a:spcPts val="900"/>
              </a:spcBef>
            </a:pPr>
            <a:r>
              <a:rPr lang="en-AU" altLang="en-US" sz="4000" dirty="0"/>
              <a:t>using experts</a:t>
            </a:r>
          </a:p>
          <a:p>
            <a:pPr marL="3595500" lvl="8" indent="-571500">
              <a:spcBef>
                <a:spcPts val="900"/>
              </a:spcBef>
            </a:pPr>
            <a:r>
              <a:rPr lang="en-AU" altLang="en-US" sz="4000" dirty="0"/>
              <a:t>providing more supervision</a:t>
            </a:r>
          </a:p>
          <a:p>
            <a:pPr marL="3595500" lvl="8" indent="-571500">
              <a:spcBef>
                <a:spcPts val="900"/>
              </a:spcBef>
            </a:pPr>
            <a:r>
              <a:rPr lang="en-AU" altLang="en-US" sz="4000" dirty="0"/>
              <a:t>incorporating unpredictability into selection </a:t>
            </a:r>
            <a:br>
              <a:rPr lang="en-AU" altLang="en-US" sz="4000" dirty="0"/>
            </a:br>
            <a:r>
              <a:rPr lang="en-AU" altLang="en-US" sz="4000" dirty="0"/>
              <a:t>of further audit procedures.</a:t>
            </a:r>
            <a:endParaRPr lang="en-US" altLang="en-US" sz="4000" dirty="0"/>
          </a:p>
          <a:p>
            <a:endParaRPr lang="en-AU" dirty="0"/>
          </a:p>
        </p:txBody>
      </p:sp>
      <p:sp>
        <p:nvSpPr>
          <p:cNvPr id="3" name="Slide Number Placeholder 2">
            <a:extLst>
              <a:ext uri="{FF2B5EF4-FFF2-40B4-BE49-F238E27FC236}">
                <a16:creationId xmlns:a16="http://schemas.microsoft.com/office/drawing/2014/main" id="{B1831FCE-C9DE-4496-87B7-DF07750CD656}"/>
              </a:ext>
            </a:extLst>
          </p:cNvPr>
          <p:cNvSpPr>
            <a:spLocks noGrp="1"/>
          </p:cNvSpPr>
          <p:nvPr>
            <p:ph type="sldNum" sz="quarter" idx="12"/>
          </p:nvPr>
        </p:nvSpPr>
        <p:spPr/>
        <p:txBody>
          <a:bodyPr/>
          <a:lstStyle/>
          <a:p>
            <a:fld id="{CE1B70CE-F4BC-4B6F-A663-B479B5E51611}" type="slidenum">
              <a:rPr lang="en-AU" noProof="0" smtClean="0"/>
              <a:pPr/>
              <a:t>33</a:t>
            </a:fld>
            <a:endParaRPr lang="en-AU" noProof="0" dirty="0"/>
          </a:p>
        </p:txBody>
      </p:sp>
      <p:sp>
        <p:nvSpPr>
          <p:cNvPr id="4" name="Title 3">
            <a:extLst>
              <a:ext uri="{FF2B5EF4-FFF2-40B4-BE49-F238E27FC236}">
                <a16:creationId xmlns:a16="http://schemas.microsoft.com/office/drawing/2014/main" id="{253A87F4-F222-4761-B41E-1FD03DE790C1}"/>
              </a:ext>
            </a:extLst>
          </p:cNvPr>
          <p:cNvSpPr>
            <a:spLocks noGrp="1"/>
          </p:cNvSpPr>
          <p:nvPr>
            <p:ph type="title"/>
          </p:nvPr>
        </p:nvSpPr>
        <p:spPr>
          <a:xfrm>
            <a:off x="2451642" y="1169368"/>
            <a:ext cx="18336313" cy="1491516"/>
          </a:xfrm>
        </p:spPr>
        <p:txBody>
          <a:bodyPr/>
          <a:lstStyle/>
          <a:p>
            <a:pPr algn="ctr"/>
            <a:r>
              <a:rPr lang="en-AU" altLang="en-US" sz="6600" dirty="0">
                <a:solidFill>
                  <a:srgbClr val="0070C0"/>
                </a:solidFill>
                <a:cs typeface="+mj-cs"/>
              </a:rPr>
              <a:t>Auditor response to assessed risks</a:t>
            </a:r>
            <a:endParaRPr lang="en-AU" sz="6600" dirty="0">
              <a:solidFill>
                <a:srgbClr val="0070C0"/>
              </a:solidFill>
              <a:cs typeface="+mj-cs"/>
            </a:endParaRPr>
          </a:p>
        </p:txBody>
      </p:sp>
    </p:spTree>
    <p:extLst>
      <p:ext uri="{BB962C8B-B14F-4D97-AF65-F5344CB8AC3E}">
        <p14:creationId xmlns:p14="http://schemas.microsoft.com/office/powerpoint/2010/main" val="31605321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59FD99A-A2F5-4928-8A9C-45F870728B35}"/>
              </a:ext>
            </a:extLst>
          </p:cNvPr>
          <p:cNvSpPr>
            <a:spLocks noGrp="1"/>
          </p:cNvSpPr>
          <p:nvPr>
            <p:ph idx="1"/>
          </p:nvPr>
        </p:nvSpPr>
        <p:spPr>
          <a:xfrm>
            <a:off x="2971675" y="3648696"/>
            <a:ext cx="6984777" cy="8710706"/>
          </a:xfrm>
        </p:spPr>
        <p:txBody>
          <a:bodyPr/>
          <a:lstStyle/>
          <a:p>
            <a:pPr algn="ctr"/>
            <a:r>
              <a:rPr lang="en-AU" altLang="en-US" dirty="0"/>
              <a:t>At the assertion level, ASA 330.6 (ISA 330.6) requires that the auditor’s assessment of identified risks provides a basis for designing and performing further audit procedures</a:t>
            </a:r>
          </a:p>
          <a:p>
            <a:pPr algn="ctr"/>
            <a:endParaRPr lang="en-AU" dirty="0"/>
          </a:p>
        </p:txBody>
      </p:sp>
      <p:sp>
        <p:nvSpPr>
          <p:cNvPr id="3" name="Slide Number Placeholder 2">
            <a:extLst>
              <a:ext uri="{FF2B5EF4-FFF2-40B4-BE49-F238E27FC236}">
                <a16:creationId xmlns:a16="http://schemas.microsoft.com/office/drawing/2014/main" id="{86AA8DE4-CD1E-4BBE-9957-5A2FCDFBE106}"/>
              </a:ext>
            </a:extLst>
          </p:cNvPr>
          <p:cNvSpPr>
            <a:spLocks noGrp="1"/>
          </p:cNvSpPr>
          <p:nvPr>
            <p:ph type="sldNum" sz="quarter" idx="12"/>
          </p:nvPr>
        </p:nvSpPr>
        <p:spPr/>
        <p:txBody>
          <a:bodyPr/>
          <a:lstStyle/>
          <a:p>
            <a:fld id="{CE1B70CE-F4BC-4B6F-A663-B479B5E51611}" type="slidenum">
              <a:rPr lang="en-AU" noProof="0" smtClean="0"/>
              <a:pPr/>
              <a:t>34</a:t>
            </a:fld>
            <a:endParaRPr lang="en-AU" noProof="0" dirty="0"/>
          </a:p>
        </p:txBody>
      </p:sp>
      <p:pic>
        <p:nvPicPr>
          <p:cNvPr id="5" name="Picture 2">
            <a:extLst>
              <a:ext uri="{FF2B5EF4-FFF2-40B4-BE49-F238E27FC236}">
                <a16:creationId xmlns:a16="http://schemas.microsoft.com/office/drawing/2014/main" id="{30BA1610-CC3A-434F-9FDF-C051CEDB2F4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2311160" y="1169368"/>
            <a:ext cx="11320221" cy="10604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3">
            <a:extLst>
              <a:ext uri="{FF2B5EF4-FFF2-40B4-BE49-F238E27FC236}">
                <a16:creationId xmlns:a16="http://schemas.microsoft.com/office/drawing/2014/main" id="{0B1A29C3-B78B-4B54-B574-B3F6DF03998E}"/>
              </a:ext>
            </a:extLst>
          </p:cNvPr>
          <p:cNvSpPr>
            <a:spLocks noGrp="1"/>
          </p:cNvSpPr>
          <p:nvPr>
            <p:ph type="title"/>
          </p:nvPr>
        </p:nvSpPr>
        <p:spPr>
          <a:xfrm>
            <a:off x="814712" y="1361949"/>
            <a:ext cx="18336313" cy="1491516"/>
          </a:xfrm>
        </p:spPr>
        <p:txBody>
          <a:bodyPr/>
          <a:lstStyle/>
          <a:p>
            <a:r>
              <a:rPr lang="en-AU" altLang="en-US" sz="4800" dirty="0"/>
              <a:t>Assessing risks at the </a:t>
            </a:r>
            <a:r>
              <a:rPr lang="en-AU" altLang="en-US" sz="4800" dirty="0" smtClean="0"/>
              <a:t>assertion</a:t>
            </a:r>
            <a:r>
              <a:rPr lang="en-AU" altLang="en-US" sz="4800" dirty="0" smtClean="0"/>
              <a:t>  </a:t>
            </a:r>
            <a:r>
              <a:rPr lang="en-AU" altLang="en-US" sz="4800" dirty="0" smtClean="0"/>
              <a:t>level</a:t>
            </a:r>
            <a:endParaRPr lang="en-AU" dirty="0"/>
          </a:p>
        </p:txBody>
      </p:sp>
      <p:sp>
        <p:nvSpPr>
          <p:cNvPr id="7" name="Rectangle 6"/>
          <p:cNvSpPr/>
          <p:nvPr/>
        </p:nvSpPr>
        <p:spPr>
          <a:xfrm>
            <a:off x="5423248" y="12184213"/>
            <a:ext cx="16141957" cy="430887"/>
          </a:xfrm>
          <a:prstGeom prst="rect">
            <a:avLst/>
          </a:prstGeom>
        </p:spPr>
        <p:txBody>
          <a:bodyPr wrap="square">
            <a:spAutoFit/>
          </a:bodyPr>
          <a:lstStyle/>
          <a:p>
            <a:r>
              <a:rPr lang="en-AU" sz="2200" i="1" dirty="0"/>
              <a:t>Source: </a:t>
            </a:r>
            <a:r>
              <a:rPr lang="en-AU" sz="2200" dirty="0"/>
              <a:t>Grant, G. &amp; </a:t>
            </a:r>
            <a:r>
              <a:rPr lang="en-AU" sz="2200" dirty="0" err="1"/>
              <a:t>Simnett</a:t>
            </a:r>
            <a:r>
              <a:rPr lang="en-AU" sz="2200" dirty="0"/>
              <a:t>, R. (2018). </a:t>
            </a:r>
            <a:r>
              <a:rPr lang="en-AU" sz="2200" i="1" dirty="0"/>
              <a:t>Auditing &amp; Assurance Services In Australia </a:t>
            </a:r>
            <a:r>
              <a:rPr lang="en-AU" sz="2200" dirty="0"/>
              <a:t>(7th Ed), Sydney, Australia: McGraw Hill</a:t>
            </a:r>
            <a:endParaRPr lang="en-AU" sz="2200" dirty="0"/>
          </a:p>
        </p:txBody>
      </p:sp>
    </p:spTree>
    <p:extLst>
      <p:ext uri="{BB962C8B-B14F-4D97-AF65-F5344CB8AC3E}">
        <p14:creationId xmlns:p14="http://schemas.microsoft.com/office/powerpoint/2010/main" val="173583574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D5C98C9-3777-4B24-9B6D-AA921CA6BA9B}"/>
              </a:ext>
            </a:extLst>
          </p:cNvPr>
          <p:cNvSpPr>
            <a:spLocks noGrp="1"/>
          </p:cNvSpPr>
          <p:nvPr>
            <p:ph type="body" sz="quarter" idx="15"/>
          </p:nvPr>
        </p:nvSpPr>
        <p:spPr>
          <a:xfrm>
            <a:off x="2737968" y="3401616"/>
            <a:ext cx="19910334" cy="5555493"/>
          </a:xfrm>
        </p:spPr>
        <p:txBody>
          <a:bodyPr/>
          <a:lstStyle/>
          <a:p>
            <a:r>
              <a:rPr lang="en-AU" altLang="en-US" sz="9600" dirty="0"/>
              <a:t>LO </a:t>
            </a:r>
            <a:r>
              <a:rPr lang="en-AU" altLang="en-US" sz="9600" dirty="0"/>
              <a:t>4</a:t>
            </a:r>
            <a:r>
              <a:rPr lang="en-AU" altLang="en-US" sz="9600" dirty="0" smtClean="0"/>
              <a:t>.5 </a:t>
            </a:r>
          </a:p>
          <a:p>
            <a:r>
              <a:rPr lang="en-AU" altLang="en-US" sz="9600" b="1" dirty="0" smtClean="0"/>
              <a:t>Developing </a:t>
            </a:r>
            <a:r>
              <a:rPr lang="en-AU" altLang="en-US" sz="9600" b="1" dirty="0"/>
              <a:t>an </a:t>
            </a:r>
            <a:r>
              <a:rPr lang="en-AU" altLang="en-US" sz="9600" b="1" dirty="0" smtClean="0"/>
              <a:t>overall audit strategy</a:t>
            </a:r>
            <a:endParaRPr lang="en-AU" sz="9600" b="1" dirty="0"/>
          </a:p>
        </p:txBody>
      </p:sp>
    </p:spTree>
    <p:extLst>
      <p:ext uri="{BB962C8B-B14F-4D97-AF65-F5344CB8AC3E}">
        <p14:creationId xmlns:p14="http://schemas.microsoft.com/office/powerpoint/2010/main" val="332884767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FBFE546-BD8B-4451-81E1-B18CF44583C3}"/>
              </a:ext>
            </a:extLst>
          </p:cNvPr>
          <p:cNvSpPr>
            <a:spLocks noGrp="1"/>
          </p:cNvSpPr>
          <p:nvPr>
            <p:ph idx="1"/>
          </p:nvPr>
        </p:nvSpPr>
        <p:spPr>
          <a:xfrm>
            <a:off x="2182888" y="3401616"/>
            <a:ext cx="20810312" cy="8710706"/>
          </a:xfrm>
        </p:spPr>
        <p:txBody>
          <a:bodyPr/>
          <a:lstStyle/>
          <a:p>
            <a:pPr marL="685800" indent="-685800">
              <a:lnSpc>
                <a:spcPct val="125000"/>
              </a:lnSpc>
              <a:spcBef>
                <a:spcPts val="1200"/>
              </a:spcBef>
              <a:buClr>
                <a:srgbClr val="DD622B"/>
              </a:buClr>
              <a:buFont typeface="Wingdings" panose="05000000000000000000" pitchFamily="2" charset="2"/>
              <a:buChar char="§"/>
              <a:defRPr/>
            </a:pPr>
            <a:r>
              <a:rPr lang="en-AU" altLang="en-US" sz="4700" dirty="0"/>
              <a:t>The auditor obtains an understanding of the client’s entity, its environment and its business risks, and through that understanding makes judgments in relation to areas of audit risk and materiality to assist in developing an overall audit strategy and audit plan.</a:t>
            </a:r>
          </a:p>
          <a:p>
            <a:pPr marL="685800" indent="-685800">
              <a:lnSpc>
                <a:spcPct val="125000"/>
              </a:lnSpc>
              <a:spcBef>
                <a:spcPts val="1200"/>
              </a:spcBef>
              <a:buClr>
                <a:srgbClr val="DD622B"/>
              </a:buClr>
              <a:buFont typeface="Wingdings" panose="05000000000000000000" pitchFamily="2" charset="2"/>
              <a:buChar char="§"/>
              <a:defRPr/>
            </a:pPr>
            <a:r>
              <a:rPr lang="en-AU" altLang="en-US" sz="4700" dirty="0"/>
              <a:t>Interrelationship between materiality, audit risk and what constitutes sufficient appropriate audit evidence impacts on auditor’s strategy.</a:t>
            </a:r>
          </a:p>
          <a:p>
            <a:pPr marL="685800" indent="-685800">
              <a:lnSpc>
                <a:spcPct val="125000"/>
              </a:lnSpc>
              <a:spcBef>
                <a:spcPts val="1200"/>
              </a:spcBef>
              <a:buClr>
                <a:srgbClr val="DD622B"/>
              </a:buClr>
              <a:buFont typeface="Wingdings" panose="05000000000000000000" pitchFamily="2" charset="2"/>
              <a:buChar char="§"/>
              <a:defRPr/>
            </a:pPr>
            <a:r>
              <a:rPr lang="en-AU" altLang="en-US" sz="4700" dirty="0"/>
              <a:t>Audit strategies can range from a lower assessed level of control risk approach to a predominantly substantive approach.</a:t>
            </a:r>
          </a:p>
          <a:p>
            <a:pPr>
              <a:spcBef>
                <a:spcPts val="1800"/>
              </a:spcBef>
            </a:pPr>
            <a:endParaRPr lang="en-AU" altLang="en-US" sz="3600" dirty="0"/>
          </a:p>
          <a:p>
            <a:endParaRPr lang="en-AU" dirty="0"/>
          </a:p>
        </p:txBody>
      </p:sp>
      <p:sp>
        <p:nvSpPr>
          <p:cNvPr id="3" name="Slide Number Placeholder 2">
            <a:extLst>
              <a:ext uri="{FF2B5EF4-FFF2-40B4-BE49-F238E27FC236}">
                <a16:creationId xmlns:a16="http://schemas.microsoft.com/office/drawing/2014/main" id="{9291FB58-1C48-4537-80C1-70C54B22D410}"/>
              </a:ext>
            </a:extLst>
          </p:cNvPr>
          <p:cNvSpPr>
            <a:spLocks noGrp="1"/>
          </p:cNvSpPr>
          <p:nvPr>
            <p:ph type="sldNum" sz="quarter" idx="12"/>
          </p:nvPr>
        </p:nvSpPr>
        <p:spPr/>
        <p:txBody>
          <a:bodyPr/>
          <a:lstStyle/>
          <a:p>
            <a:fld id="{CE1B70CE-F4BC-4B6F-A663-B479B5E51611}" type="slidenum">
              <a:rPr lang="en-AU" noProof="0" smtClean="0"/>
              <a:pPr/>
              <a:t>36</a:t>
            </a:fld>
            <a:endParaRPr lang="en-AU" noProof="0" dirty="0"/>
          </a:p>
        </p:txBody>
      </p:sp>
      <p:sp>
        <p:nvSpPr>
          <p:cNvPr id="4" name="Title 3">
            <a:extLst>
              <a:ext uri="{FF2B5EF4-FFF2-40B4-BE49-F238E27FC236}">
                <a16:creationId xmlns:a16="http://schemas.microsoft.com/office/drawing/2014/main" id="{52FBDD6D-9113-43CB-841D-21192418A479}"/>
              </a:ext>
            </a:extLst>
          </p:cNvPr>
          <p:cNvSpPr>
            <a:spLocks noGrp="1"/>
          </p:cNvSpPr>
          <p:nvPr>
            <p:ph type="title"/>
          </p:nvPr>
        </p:nvSpPr>
        <p:spPr>
          <a:xfrm>
            <a:off x="2902968" y="1385392"/>
            <a:ext cx="18336313" cy="1491516"/>
          </a:xfrm>
        </p:spPr>
        <p:txBody>
          <a:bodyPr/>
          <a:lstStyle/>
          <a:p>
            <a:r>
              <a:rPr lang="en-AU" altLang="en-US" sz="6600" dirty="0" smtClean="0">
                <a:solidFill>
                  <a:srgbClr val="0070C0"/>
                </a:solidFill>
                <a:cs typeface="+mj-cs"/>
              </a:rPr>
              <a:t>Developing an overall audit strategy</a:t>
            </a:r>
            <a:endParaRPr lang="en-AU" sz="6600" dirty="0">
              <a:solidFill>
                <a:srgbClr val="0070C0"/>
              </a:solidFill>
              <a:cs typeface="+mj-cs"/>
            </a:endParaRPr>
          </a:p>
        </p:txBody>
      </p:sp>
    </p:spTree>
    <p:extLst>
      <p:ext uri="{BB962C8B-B14F-4D97-AF65-F5344CB8AC3E}">
        <p14:creationId xmlns:p14="http://schemas.microsoft.com/office/powerpoint/2010/main" val="388024999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752A04-E680-4ACD-90BD-011A07D66175}"/>
              </a:ext>
            </a:extLst>
          </p:cNvPr>
          <p:cNvSpPr>
            <a:spLocks noGrp="1"/>
          </p:cNvSpPr>
          <p:nvPr>
            <p:ph type="title"/>
          </p:nvPr>
        </p:nvSpPr>
        <p:spPr>
          <a:xfrm>
            <a:off x="5747506" y="1701108"/>
            <a:ext cx="18336313" cy="1491516"/>
          </a:xfrm>
        </p:spPr>
        <p:txBody>
          <a:bodyPr/>
          <a:lstStyle/>
          <a:p>
            <a:r>
              <a:rPr lang="en-AU" altLang="en-US" sz="6600" dirty="0">
                <a:solidFill>
                  <a:srgbClr val="0070C0"/>
                </a:solidFill>
                <a:cs typeface="+mj-cs"/>
              </a:rPr>
              <a:t>Range of </a:t>
            </a:r>
            <a:r>
              <a:rPr lang="en-AU" altLang="en-US" sz="6600" dirty="0" smtClean="0">
                <a:solidFill>
                  <a:srgbClr val="0070C0"/>
                </a:solidFill>
                <a:cs typeface="+mj-cs"/>
              </a:rPr>
              <a:t>Audit </a:t>
            </a:r>
            <a:r>
              <a:rPr lang="en-AU" altLang="en-US" sz="6600" dirty="0">
                <a:solidFill>
                  <a:srgbClr val="0070C0"/>
                </a:solidFill>
                <a:cs typeface="+mj-cs"/>
              </a:rPr>
              <a:t>S</a:t>
            </a:r>
            <a:r>
              <a:rPr lang="en-AU" altLang="en-US" sz="6600" dirty="0" smtClean="0">
                <a:solidFill>
                  <a:srgbClr val="0070C0"/>
                </a:solidFill>
                <a:cs typeface="+mj-cs"/>
              </a:rPr>
              <a:t>trategies</a:t>
            </a:r>
            <a:endParaRPr lang="en-AU" sz="6600" dirty="0">
              <a:solidFill>
                <a:srgbClr val="0070C0"/>
              </a:solidFill>
              <a:cs typeface="+mj-cs"/>
            </a:endParaRPr>
          </a:p>
        </p:txBody>
      </p:sp>
      <p:sp>
        <p:nvSpPr>
          <p:cNvPr id="3" name="Slide Number Placeholder 2">
            <a:extLst>
              <a:ext uri="{FF2B5EF4-FFF2-40B4-BE49-F238E27FC236}">
                <a16:creationId xmlns:a16="http://schemas.microsoft.com/office/drawing/2014/main" id="{64E95745-C868-4092-8782-377C02ECAF40}"/>
              </a:ext>
            </a:extLst>
          </p:cNvPr>
          <p:cNvSpPr>
            <a:spLocks noGrp="1"/>
          </p:cNvSpPr>
          <p:nvPr>
            <p:ph type="sldNum" sz="quarter" idx="12"/>
          </p:nvPr>
        </p:nvSpPr>
        <p:spPr/>
        <p:txBody>
          <a:bodyPr/>
          <a:lstStyle/>
          <a:p>
            <a:fld id="{CE1B70CE-F4BC-4B6F-A663-B479B5E51611}" type="slidenum">
              <a:rPr lang="en-AU" noProof="0" smtClean="0"/>
              <a:pPr/>
              <a:t>37</a:t>
            </a:fld>
            <a:endParaRPr lang="en-AU" noProof="0" dirty="0"/>
          </a:p>
        </p:txBody>
      </p:sp>
      <p:sp>
        <p:nvSpPr>
          <p:cNvPr id="4" name="Footer Placeholder 3">
            <a:extLst>
              <a:ext uri="{FF2B5EF4-FFF2-40B4-BE49-F238E27FC236}">
                <a16:creationId xmlns:a16="http://schemas.microsoft.com/office/drawing/2014/main" id="{9654A5C9-2B0C-4E5D-82CC-7A22BE344C71}"/>
              </a:ext>
            </a:extLst>
          </p:cNvPr>
          <p:cNvSpPr>
            <a:spLocks noGrp="1"/>
          </p:cNvSpPr>
          <p:nvPr>
            <p:ph type="ftr" sz="quarter" idx="14"/>
          </p:nvPr>
        </p:nvSpPr>
        <p:spPr/>
        <p:txBody>
          <a:bodyPr/>
          <a:lstStyle/>
          <a:p>
            <a:r>
              <a:rPr lang="en-AU"/>
              <a:t>Presentation title goes here</a:t>
            </a:r>
            <a:endParaRPr lang="en-AU" dirty="0"/>
          </a:p>
        </p:txBody>
      </p:sp>
      <p:grpSp>
        <p:nvGrpSpPr>
          <p:cNvPr id="5" name="Group 2">
            <a:extLst>
              <a:ext uri="{FF2B5EF4-FFF2-40B4-BE49-F238E27FC236}">
                <a16:creationId xmlns:a16="http://schemas.microsoft.com/office/drawing/2014/main" id="{1503BB13-A43B-4B96-B25B-3F65EF4E9487}"/>
              </a:ext>
            </a:extLst>
          </p:cNvPr>
          <p:cNvGrpSpPr>
            <a:grpSpLocks/>
          </p:cNvGrpSpPr>
          <p:nvPr/>
        </p:nvGrpSpPr>
        <p:grpSpPr bwMode="auto">
          <a:xfrm>
            <a:off x="3137720" y="3665228"/>
            <a:ext cx="16417824" cy="7870552"/>
            <a:chOff x="998" y="1049"/>
            <a:chExt cx="4581" cy="2085"/>
          </a:xfrm>
        </p:grpSpPr>
        <p:sp>
          <p:nvSpPr>
            <p:cNvPr id="6" name="Oval 3">
              <a:extLst>
                <a:ext uri="{FF2B5EF4-FFF2-40B4-BE49-F238E27FC236}">
                  <a16:creationId xmlns:a16="http://schemas.microsoft.com/office/drawing/2014/main" id="{11080076-2130-45D5-8C42-E822DDA9D6EF}"/>
                </a:ext>
              </a:extLst>
            </p:cNvPr>
            <p:cNvSpPr>
              <a:spLocks noChangeArrowheads="1"/>
            </p:cNvSpPr>
            <p:nvPr/>
          </p:nvSpPr>
          <p:spPr bwMode="auto">
            <a:xfrm>
              <a:off x="998" y="1071"/>
              <a:ext cx="1678" cy="1520"/>
            </a:xfrm>
            <a:prstGeom prst="ellipse">
              <a:avLst/>
            </a:prstGeom>
            <a:noFill/>
            <a:ln w="9525">
              <a:solidFill>
                <a:srgbClr val="5A278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tx1"/>
                </a:buClr>
                <a:buChar char="•"/>
                <a:defRPr kumimoji="1" sz="2400">
                  <a:solidFill>
                    <a:schemeClr val="tx1"/>
                  </a:solidFill>
                  <a:latin typeface="Arial" panose="020B0604020202020204" pitchFamily="34" charset="0"/>
                  <a:ea typeface="ヒラギノ角ゴ Pro W3" charset="-128"/>
                </a:defRPr>
              </a:lvl1pPr>
              <a:lvl2pPr marL="742950" indent="-285750">
                <a:spcBef>
                  <a:spcPct val="20000"/>
                </a:spcBef>
                <a:buClr>
                  <a:schemeClr val="tx1"/>
                </a:buClr>
                <a:buFont typeface="Arial" panose="020B0604020202020204" pitchFamily="34" charset="0"/>
                <a:buChar char="–"/>
                <a:defRPr kumimoji="1" sz="2400">
                  <a:solidFill>
                    <a:schemeClr val="tx1"/>
                  </a:solidFill>
                  <a:latin typeface="Arial" panose="020B0604020202020204" pitchFamily="34" charset="0"/>
                  <a:ea typeface="ヒラギノ角ゴ Pro W3" charset="-128"/>
                </a:defRPr>
              </a:lvl2pPr>
              <a:lvl3pPr marL="1143000" indent="-228600">
                <a:spcBef>
                  <a:spcPct val="20000"/>
                </a:spcBef>
                <a:buClr>
                  <a:schemeClr val="tx1"/>
                </a:buClr>
                <a:buFont typeface="Wingdings" panose="05000000000000000000" pitchFamily="2" charset="2"/>
                <a:buChar char="§"/>
                <a:defRPr kumimoji="1"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tx1"/>
                </a:buClr>
                <a:buChar char="•"/>
                <a:defRPr kumimoji="1" sz="24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tx1"/>
                </a:buClr>
                <a:buFont typeface="Arial" panose="020B0604020202020204" pitchFamily="34" charset="0"/>
                <a:buChar char="»"/>
                <a:defRPr kumimoji="1"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tx1"/>
                </a:buClr>
                <a:buFont typeface="Arial" panose="020B0604020202020204" pitchFamily="34" charset="0"/>
                <a:buChar char="»"/>
                <a:defRPr kumimoji="1"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tx1"/>
                </a:buClr>
                <a:buFont typeface="Arial" panose="020B0604020202020204" pitchFamily="34" charset="0"/>
                <a:buChar char="»"/>
                <a:defRPr kumimoji="1"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tx1"/>
                </a:buClr>
                <a:buFont typeface="Arial" panose="020B0604020202020204" pitchFamily="34" charset="0"/>
                <a:buChar char="»"/>
                <a:defRPr kumimoji="1"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tx1"/>
                </a:buClr>
                <a:buFont typeface="Arial" panose="020B0604020202020204" pitchFamily="34" charset="0"/>
                <a:buChar char="»"/>
                <a:defRPr kumimoji="1" sz="2400">
                  <a:solidFill>
                    <a:schemeClr val="tx1"/>
                  </a:solidFill>
                  <a:latin typeface="Arial" panose="020B0604020202020204" pitchFamily="34" charset="0"/>
                  <a:ea typeface="ＭＳ Ｐゴシック" panose="020B0600070205080204" pitchFamily="34" charset="-128"/>
                </a:defRPr>
              </a:lvl9pPr>
            </a:lstStyle>
            <a:p>
              <a:pPr algn="ctr">
                <a:spcBef>
                  <a:spcPct val="0"/>
                </a:spcBef>
                <a:buClrTx/>
                <a:buFontTx/>
                <a:buNone/>
              </a:pPr>
              <a:r>
                <a:rPr kumimoji="0" lang="en-AU" altLang="en-US" sz="3300" b="1" dirty="0">
                  <a:solidFill>
                    <a:srgbClr val="5A2781"/>
                  </a:solidFill>
                  <a:ea typeface="ＭＳ Ｐゴシック" panose="020B0600070205080204" pitchFamily="34" charset="-128"/>
                </a:rPr>
                <a:t>Lower </a:t>
              </a:r>
              <a:r>
                <a:rPr kumimoji="0" lang="en-US" altLang="en-US" sz="3300" b="1" dirty="0">
                  <a:solidFill>
                    <a:srgbClr val="5A2781"/>
                  </a:solidFill>
                  <a:ea typeface="ＭＳ Ｐゴシック" panose="020B0600070205080204" pitchFamily="34" charset="-128"/>
                </a:rPr>
                <a:t>a</a:t>
              </a:r>
              <a:r>
                <a:rPr kumimoji="0" lang="en-AU" altLang="en-US" sz="3300" b="1" dirty="0" err="1">
                  <a:solidFill>
                    <a:srgbClr val="5A2781"/>
                  </a:solidFill>
                  <a:ea typeface="ＭＳ Ｐゴシック" panose="020B0600070205080204" pitchFamily="34" charset="-128"/>
                </a:rPr>
                <a:t>ssessed</a:t>
              </a:r>
              <a:r>
                <a:rPr kumimoji="0" lang="en-AU" altLang="en-US" sz="3300" b="1" dirty="0">
                  <a:solidFill>
                    <a:srgbClr val="5A2781"/>
                  </a:solidFill>
                  <a:ea typeface="ＭＳ Ｐゴシック" panose="020B0600070205080204" pitchFamily="34" charset="-128"/>
                </a:rPr>
                <a:t> </a:t>
              </a:r>
            </a:p>
            <a:p>
              <a:pPr algn="ctr">
                <a:spcBef>
                  <a:spcPct val="0"/>
                </a:spcBef>
                <a:buClrTx/>
                <a:buFontTx/>
                <a:buNone/>
              </a:pPr>
              <a:r>
                <a:rPr kumimoji="0" lang="en-AU" altLang="en-US" sz="3300" b="1" dirty="0">
                  <a:solidFill>
                    <a:srgbClr val="5A2781"/>
                  </a:solidFill>
                  <a:ea typeface="ＭＳ Ｐゴシック" panose="020B0600070205080204" pitchFamily="34" charset="-128"/>
                </a:rPr>
                <a:t>level of </a:t>
              </a:r>
            </a:p>
            <a:p>
              <a:pPr algn="ctr">
                <a:spcBef>
                  <a:spcPct val="0"/>
                </a:spcBef>
                <a:buClrTx/>
                <a:buFontTx/>
                <a:buNone/>
              </a:pPr>
              <a:r>
                <a:rPr kumimoji="0" lang="en-US" altLang="en-US" sz="3300" b="1" dirty="0">
                  <a:solidFill>
                    <a:srgbClr val="5A2781"/>
                  </a:solidFill>
                  <a:ea typeface="ＭＳ Ｐゴシック" panose="020B0600070205080204" pitchFamily="34" charset="-128"/>
                </a:rPr>
                <a:t>c</a:t>
              </a:r>
              <a:r>
                <a:rPr kumimoji="0" lang="en-AU" altLang="en-US" sz="3300" b="1" dirty="0" err="1">
                  <a:solidFill>
                    <a:srgbClr val="5A2781"/>
                  </a:solidFill>
                  <a:ea typeface="ＭＳ Ｐゴシック" panose="020B0600070205080204" pitchFamily="34" charset="-128"/>
                </a:rPr>
                <a:t>ontrol</a:t>
              </a:r>
              <a:r>
                <a:rPr kumimoji="0" lang="en-AU" altLang="en-US" sz="3300" b="1" dirty="0">
                  <a:solidFill>
                    <a:srgbClr val="5A2781"/>
                  </a:solidFill>
                  <a:ea typeface="ＭＳ Ｐゴシック" panose="020B0600070205080204" pitchFamily="34" charset="-128"/>
                </a:rPr>
                <a:t> </a:t>
              </a:r>
              <a:r>
                <a:rPr kumimoji="0" lang="en-US" altLang="en-US" sz="3300" b="1" dirty="0">
                  <a:solidFill>
                    <a:srgbClr val="5A2781"/>
                  </a:solidFill>
                  <a:ea typeface="ＭＳ Ｐゴシック" panose="020B0600070205080204" pitchFamily="34" charset="-128"/>
                </a:rPr>
                <a:t>r</a:t>
              </a:r>
              <a:r>
                <a:rPr kumimoji="0" lang="en-AU" altLang="en-US" sz="3300" b="1" dirty="0" err="1">
                  <a:solidFill>
                    <a:srgbClr val="5A2781"/>
                  </a:solidFill>
                  <a:ea typeface="ＭＳ Ｐゴシック" panose="020B0600070205080204" pitchFamily="34" charset="-128"/>
                </a:rPr>
                <a:t>isk</a:t>
              </a:r>
              <a:endParaRPr kumimoji="0" lang="en-US" altLang="en-US" sz="3300" b="1" dirty="0">
                <a:solidFill>
                  <a:srgbClr val="5A2781"/>
                </a:solidFill>
                <a:ea typeface="ＭＳ Ｐゴシック" panose="020B0600070205080204" pitchFamily="34" charset="-128"/>
              </a:endParaRPr>
            </a:p>
          </p:txBody>
        </p:sp>
        <p:sp>
          <p:nvSpPr>
            <p:cNvPr id="7" name="Oval 4">
              <a:extLst>
                <a:ext uri="{FF2B5EF4-FFF2-40B4-BE49-F238E27FC236}">
                  <a16:creationId xmlns:a16="http://schemas.microsoft.com/office/drawing/2014/main" id="{A0FBAD64-6A38-4228-8CC4-2B7B84CA38BB}"/>
                </a:ext>
              </a:extLst>
            </p:cNvPr>
            <p:cNvSpPr>
              <a:spLocks noChangeArrowheads="1"/>
            </p:cNvSpPr>
            <p:nvPr/>
          </p:nvSpPr>
          <p:spPr bwMode="auto">
            <a:xfrm>
              <a:off x="3901" y="1049"/>
              <a:ext cx="1678" cy="1542"/>
            </a:xfrm>
            <a:prstGeom prst="ellipse">
              <a:avLst/>
            </a:prstGeom>
            <a:noFill/>
            <a:ln w="9525">
              <a:solidFill>
                <a:srgbClr val="5A278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tx1"/>
                </a:buClr>
                <a:buChar char="•"/>
                <a:defRPr kumimoji="1" sz="2400">
                  <a:solidFill>
                    <a:schemeClr val="tx1"/>
                  </a:solidFill>
                  <a:latin typeface="Arial" panose="020B0604020202020204" pitchFamily="34" charset="0"/>
                  <a:ea typeface="ヒラギノ角ゴ Pro W3" charset="-128"/>
                </a:defRPr>
              </a:lvl1pPr>
              <a:lvl2pPr marL="742950" indent="-285750">
                <a:spcBef>
                  <a:spcPct val="20000"/>
                </a:spcBef>
                <a:buClr>
                  <a:schemeClr val="tx1"/>
                </a:buClr>
                <a:buFont typeface="Arial" panose="020B0604020202020204" pitchFamily="34" charset="0"/>
                <a:buChar char="–"/>
                <a:defRPr kumimoji="1" sz="2400">
                  <a:solidFill>
                    <a:schemeClr val="tx1"/>
                  </a:solidFill>
                  <a:latin typeface="Arial" panose="020B0604020202020204" pitchFamily="34" charset="0"/>
                  <a:ea typeface="ヒラギノ角ゴ Pro W3" charset="-128"/>
                </a:defRPr>
              </a:lvl2pPr>
              <a:lvl3pPr marL="1143000" indent="-228600">
                <a:spcBef>
                  <a:spcPct val="20000"/>
                </a:spcBef>
                <a:buClr>
                  <a:schemeClr val="tx1"/>
                </a:buClr>
                <a:buFont typeface="Wingdings" panose="05000000000000000000" pitchFamily="2" charset="2"/>
                <a:buChar char="§"/>
                <a:defRPr kumimoji="1"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tx1"/>
                </a:buClr>
                <a:buChar char="•"/>
                <a:defRPr kumimoji="1" sz="24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tx1"/>
                </a:buClr>
                <a:buFont typeface="Arial" panose="020B0604020202020204" pitchFamily="34" charset="0"/>
                <a:buChar char="»"/>
                <a:defRPr kumimoji="1"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tx1"/>
                </a:buClr>
                <a:buFont typeface="Arial" panose="020B0604020202020204" pitchFamily="34" charset="0"/>
                <a:buChar char="»"/>
                <a:defRPr kumimoji="1"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tx1"/>
                </a:buClr>
                <a:buFont typeface="Arial" panose="020B0604020202020204" pitchFamily="34" charset="0"/>
                <a:buChar char="»"/>
                <a:defRPr kumimoji="1"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tx1"/>
                </a:buClr>
                <a:buFont typeface="Arial" panose="020B0604020202020204" pitchFamily="34" charset="0"/>
                <a:buChar char="»"/>
                <a:defRPr kumimoji="1"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tx1"/>
                </a:buClr>
                <a:buFont typeface="Arial" panose="020B0604020202020204" pitchFamily="34" charset="0"/>
                <a:buChar char="»"/>
                <a:defRPr kumimoji="1" sz="2400">
                  <a:solidFill>
                    <a:schemeClr val="tx1"/>
                  </a:solidFill>
                  <a:latin typeface="Arial" panose="020B0604020202020204" pitchFamily="34" charset="0"/>
                  <a:ea typeface="ＭＳ Ｐゴシック" panose="020B0600070205080204" pitchFamily="34" charset="-128"/>
                </a:defRPr>
              </a:lvl9pPr>
            </a:lstStyle>
            <a:p>
              <a:pPr algn="ctr">
                <a:spcBef>
                  <a:spcPct val="0"/>
                </a:spcBef>
                <a:buClrTx/>
                <a:buFontTx/>
                <a:buNone/>
              </a:pPr>
              <a:r>
                <a:rPr kumimoji="0" lang="en-AU" altLang="en-US" sz="3300" b="1" dirty="0">
                  <a:solidFill>
                    <a:srgbClr val="5A2781"/>
                  </a:solidFill>
                  <a:ea typeface="ＭＳ Ｐゴシック" panose="020B0600070205080204" pitchFamily="34" charset="-128"/>
                </a:rPr>
                <a:t>Predominantly </a:t>
              </a:r>
            </a:p>
            <a:p>
              <a:pPr algn="ctr">
                <a:spcBef>
                  <a:spcPct val="0"/>
                </a:spcBef>
                <a:buClrTx/>
                <a:buFontTx/>
                <a:buNone/>
              </a:pPr>
              <a:r>
                <a:rPr kumimoji="0" lang="en-US" altLang="en-US" sz="3300" b="1" dirty="0">
                  <a:solidFill>
                    <a:srgbClr val="5A2781"/>
                  </a:solidFill>
                  <a:ea typeface="ＭＳ Ｐゴシック" panose="020B0600070205080204" pitchFamily="34" charset="-128"/>
                </a:rPr>
                <a:t>s</a:t>
              </a:r>
              <a:r>
                <a:rPr kumimoji="0" lang="en-AU" altLang="en-US" sz="3300" b="1" dirty="0" err="1">
                  <a:solidFill>
                    <a:srgbClr val="5A2781"/>
                  </a:solidFill>
                  <a:ea typeface="ＭＳ Ｐゴシック" panose="020B0600070205080204" pitchFamily="34" charset="-128"/>
                </a:rPr>
                <a:t>ubstantive</a:t>
              </a:r>
              <a:r>
                <a:rPr kumimoji="0" lang="en-AU" altLang="en-US" sz="3300" b="1" dirty="0">
                  <a:solidFill>
                    <a:srgbClr val="5A2781"/>
                  </a:solidFill>
                  <a:ea typeface="ＭＳ Ｐゴシック" panose="020B0600070205080204" pitchFamily="34" charset="-128"/>
                </a:rPr>
                <a:t> </a:t>
              </a:r>
            </a:p>
            <a:p>
              <a:pPr algn="ctr">
                <a:spcBef>
                  <a:spcPct val="0"/>
                </a:spcBef>
                <a:buClrTx/>
                <a:buFontTx/>
                <a:buNone/>
              </a:pPr>
              <a:r>
                <a:rPr kumimoji="0" lang="en-US" altLang="en-US" sz="3300" b="1" dirty="0">
                  <a:solidFill>
                    <a:srgbClr val="5A2781"/>
                  </a:solidFill>
                  <a:ea typeface="ＭＳ Ｐゴシック" panose="020B0600070205080204" pitchFamily="34" charset="-128"/>
                </a:rPr>
                <a:t>a</a:t>
              </a:r>
              <a:r>
                <a:rPr kumimoji="0" lang="en-AU" altLang="en-US" sz="3300" b="1" dirty="0" err="1">
                  <a:solidFill>
                    <a:srgbClr val="5A2781"/>
                  </a:solidFill>
                  <a:ea typeface="ＭＳ Ｐゴシック" panose="020B0600070205080204" pitchFamily="34" charset="-128"/>
                </a:rPr>
                <a:t>pproach</a:t>
              </a:r>
              <a:endParaRPr kumimoji="0" lang="en-US" altLang="en-US" sz="3300" b="1" dirty="0">
                <a:solidFill>
                  <a:srgbClr val="5A2781"/>
                </a:solidFill>
                <a:ea typeface="ＭＳ Ｐゴシック" panose="020B0600070205080204" pitchFamily="34" charset="-128"/>
              </a:endParaRPr>
            </a:p>
          </p:txBody>
        </p:sp>
        <p:sp>
          <p:nvSpPr>
            <p:cNvPr id="8" name="Line 5">
              <a:extLst>
                <a:ext uri="{FF2B5EF4-FFF2-40B4-BE49-F238E27FC236}">
                  <a16:creationId xmlns:a16="http://schemas.microsoft.com/office/drawing/2014/main" id="{D83DB854-883A-4104-BE0E-972596B89FCF}"/>
                </a:ext>
              </a:extLst>
            </p:cNvPr>
            <p:cNvSpPr>
              <a:spLocks noChangeShapeType="1"/>
            </p:cNvSpPr>
            <p:nvPr/>
          </p:nvSpPr>
          <p:spPr bwMode="auto">
            <a:xfrm>
              <a:off x="2676" y="1820"/>
              <a:ext cx="1225" cy="0"/>
            </a:xfrm>
            <a:prstGeom prst="line">
              <a:avLst/>
            </a:prstGeom>
            <a:noFill/>
            <a:ln w="9525">
              <a:solidFill>
                <a:srgbClr val="5A278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AU"/>
            </a:p>
          </p:txBody>
        </p:sp>
        <p:sp>
          <p:nvSpPr>
            <p:cNvPr id="9" name="Text Box 6">
              <a:extLst>
                <a:ext uri="{FF2B5EF4-FFF2-40B4-BE49-F238E27FC236}">
                  <a16:creationId xmlns:a16="http://schemas.microsoft.com/office/drawing/2014/main" id="{338F7A9C-B4B8-4096-B2E4-D5F1C0B473EC}"/>
                </a:ext>
              </a:extLst>
            </p:cNvPr>
            <p:cNvSpPr txBox="1">
              <a:spLocks noChangeArrowheads="1"/>
            </p:cNvSpPr>
            <p:nvPr/>
          </p:nvSpPr>
          <p:spPr bwMode="auto">
            <a:xfrm>
              <a:off x="1098" y="2863"/>
              <a:ext cx="4405" cy="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Char char="•"/>
                <a:defRPr kumimoji="1" sz="2400">
                  <a:solidFill>
                    <a:schemeClr val="tx1"/>
                  </a:solidFill>
                  <a:latin typeface="Arial" panose="020B0604020202020204" pitchFamily="34" charset="0"/>
                  <a:ea typeface="ヒラギノ角ゴ Pro W3" charset="-128"/>
                </a:defRPr>
              </a:lvl1pPr>
              <a:lvl2pPr marL="742950" indent="-285750">
                <a:spcBef>
                  <a:spcPct val="20000"/>
                </a:spcBef>
                <a:buClr>
                  <a:schemeClr val="tx1"/>
                </a:buClr>
                <a:buFont typeface="Arial" panose="020B0604020202020204" pitchFamily="34" charset="0"/>
                <a:buChar char="–"/>
                <a:defRPr kumimoji="1" sz="2400">
                  <a:solidFill>
                    <a:schemeClr val="tx1"/>
                  </a:solidFill>
                  <a:latin typeface="Arial" panose="020B0604020202020204" pitchFamily="34" charset="0"/>
                  <a:ea typeface="ヒラギノ角ゴ Pro W3" charset="-128"/>
                </a:defRPr>
              </a:lvl2pPr>
              <a:lvl3pPr marL="1143000" indent="-228600">
                <a:spcBef>
                  <a:spcPct val="20000"/>
                </a:spcBef>
                <a:buClr>
                  <a:schemeClr val="tx1"/>
                </a:buClr>
                <a:buFont typeface="Wingdings" panose="05000000000000000000" pitchFamily="2" charset="2"/>
                <a:buChar char="§"/>
                <a:defRPr kumimoji="1"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tx1"/>
                </a:buClr>
                <a:buChar char="•"/>
                <a:defRPr kumimoji="1" sz="24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tx1"/>
                </a:buClr>
                <a:buFont typeface="Arial" panose="020B0604020202020204" pitchFamily="34" charset="0"/>
                <a:buChar char="»"/>
                <a:defRPr kumimoji="1"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tx1"/>
                </a:buClr>
                <a:buFont typeface="Arial" panose="020B0604020202020204" pitchFamily="34" charset="0"/>
                <a:buChar char="»"/>
                <a:defRPr kumimoji="1"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tx1"/>
                </a:buClr>
                <a:buFont typeface="Arial" panose="020B0604020202020204" pitchFamily="34" charset="0"/>
                <a:buChar char="»"/>
                <a:defRPr kumimoji="1"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tx1"/>
                </a:buClr>
                <a:buFont typeface="Arial" panose="020B0604020202020204" pitchFamily="34" charset="0"/>
                <a:buChar char="»"/>
                <a:defRPr kumimoji="1"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tx1"/>
                </a:buClr>
                <a:buFont typeface="Arial" panose="020B0604020202020204" pitchFamily="34" charset="0"/>
                <a:buChar char="»"/>
                <a:defRPr kumimoji="1" sz="2400">
                  <a:solidFill>
                    <a:schemeClr val="tx1"/>
                  </a:solidFill>
                  <a:latin typeface="Arial" panose="020B0604020202020204" pitchFamily="34" charset="0"/>
                  <a:ea typeface="ＭＳ Ｐゴシック" panose="020B0600070205080204" pitchFamily="34" charset="-128"/>
                </a:defRPr>
              </a:lvl9pPr>
            </a:lstStyle>
            <a:p>
              <a:pPr>
                <a:spcBef>
                  <a:spcPct val="0"/>
                </a:spcBef>
                <a:buClrTx/>
                <a:buFontTx/>
                <a:buNone/>
              </a:pPr>
              <a:r>
                <a:rPr kumimoji="0" lang="en-AU" altLang="en-US" sz="2000">
                  <a:solidFill>
                    <a:srgbClr val="5A2781"/>
                  </a:solidFill>
                  <a:ea typeface="ＭＳ Ｐゴシック" panose="020B0600070205080204" pitchFamily="34" charset="-128"/>
                </a:rPr>
                <a:t>Audit strategy may be anywhere along this continuum.</a:t>
              </a:r>
              <a:endParaRPr kumimoji="0" lang="en-US" altLang="en-US" sz="2000">
                <a:solidFill>
                  <a:srgbClr val="5A2781"/>
                </a:solidFill>
                <a:ea typeface="ＭＳ Ｐゴシック" panose="020B0600070205080204" pitchFamily="34" charset="-128"/>
              </a:endParaRPr>
            </a:p>
          </p:txBody>
        </p:sp>
      </p:grpSp>
      <p:sp>
        <p:nvSpPr>
          <p:cNvPr id="11" name="Rectangle 10"/>
          <p:cNvSpPr/>
          <p:nvPr/>
        </p:nvSpPr>
        <p:spPr>
          <a:xfrm>
            <a:off x="3508662" y="11882511"/>
            <a:ext cx="18265990" cy="430887"/>
          </a:xfrm>
          <a:prstGeom prst="rect">
            <a:avLst/>
          </a:prstGeom>
        </p:spPr>
        <p:txBody>
          <a:bodyPr wrap="square">
            <a:spAutoFit/>
          </a:bodyPr>
          <a:lstStyle/>
          <a:p>
            <a:r>
              <a:rPr lang="en-AU" sz="2200" i="1" dirty="0"/>
              <a:t>Source: </a:t>
            </a:r>
            <a:r>
              <a:rPr lang="en-AU" sz="2200" dirty="0"/>
              <a:t>Grant, G. &amp; </a:t>
            </a:r>
            <a:r>
              <a:rPr lang="en-AU" sz="2200" dirty="0" err="1"/>
              <a:t>Simnett</a:t>
            </a:r>
            <a:r>
              <a:rPr lang="en-AU" sz="2200" dirty="0"/>
              <a:t>, R. (2018). </a:t>
            </a:r>
            <a:r>
              <a:rPr lang="en-AU" sz="2200" i="1" dirty="0"/>
              <a:t>Auditing &amp; Assurance Services In Australia </a:t>
            </a:r>
            <a:r>
              <a:rPr lang="en-AU" sz="2200" dirty="0"/>
              <a:t>(7th Ed), Sydney, Australia: McGraw Hill</a:t>
            </a:r>
            <a:endParaRPr lang="en-AU" sz="2200" dirty="0"/>
          </a:p>
        </p:txBody>
      </p:sp>
    </p:spTree>
    <p:extLst>
      <p:ext uri="{BB962C8B-B14F-4D97-AF65-F5344CB8AC3E}">
        <p14:creationId xmlns:p14="http://schemas.microsoft.com/office/powerpoint/2010/main" val="322059655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CE1C308-8242-4C1E-9EA9-CCAD65B1BDA8}"/>
              </a:ext>
            </a:extLst>
          </p:cNvPr>
          <p:cNvSpPr>
            <a:spLocks noGrp="1"/>
          </p:cNvSpPr>
          <p:nvPr>
            <p:ph idx="1"/>
          </p:nvPr>
        </p:nvSpPr>
        <p:spPr>
          <a:xfrm>
            <a:off x="1853714" y="2833190"/>
            <a:ext cx="19987358" cy="8710706"/>
          </a:xfrm>
        </p:spPr>
        <p:txBody>
          <a:bodyPr/>
          <a:lstStyle/>
          <a:p>
            <a:pPr marL="685800" indent="-685800">
              <a:lnSpc>
                <a:spcPct val="125000"/>
              </a:lnSpc>
              <a:spcBef>
                <a:spcPts val="1200"/>
              </a:spcBef>
              <a:buClr>
                <a:srgbClr val="DD622B"/>
              </a:buClr>
              <a:buFont typeface="Wingdings" panose="05000000000000000000" pitchFamily="2" charset="2"/>
              <a:buChar char="§"/>
              <a:defRPr/>
            </a:pPr>
            <a:r>
              <a:rPr lang="en-AU" altLang="en-US" sz="4700" dirty="0"/>
              <a:t>If internal control is well designed and expected to be highly effective, audit strategy will include</a:t>
            </a:r>
            <a:r>
              <a:rPr lang="en-AU" altLang="en-US" sz="4700" dirty="0" smtClean="0"/>
              <a:t>:</a:t>
            </a:r>
          </a:p>
          <a:p>
            <a:pPr>
              <a:lnSpc>
                <a:spcPct val="125000"/>
              </a:lnSpc>
              <a:spcBef>
                <a:spcPts val="1200"/>
              </a:spcBef>
              <a:buClr>
                <a:srgbClr val="DD622B"/>
              </a:buClr>
              <a:defRPr/>
            </a:pPr>
            <a:endParaRPr lang="en-AU" altLang="en-US" sz="4700" dirty="0"/>
          </a:p>
          <a:p>
            <a:pPr marL="2299500" lvl="5" indent="-571500">
              <a:spcBef>
                <a:spcPts val="1200"/>
              </a:spcBef>
              <a:spcAft>
                <a:spcPts val="1200"/>
              </a:spcAft>
            </a:pPr>
            <a:r>
              <a:rPr lang="en-US" altLang="en-US" sz="4800" dirty="0"/>
              <a:t>low or medium assessed</a:t>
            </a:r>
            <a:r>
              <a:rPr lang="en-AU" altLang="en-US" sz="4800" dirty="0"/>
              <a:t> level of control risks</a:t>
            </a:r>
          </a:p>
          <a:p>
            <a:pPr marL="2299500" lvl="5" indent="-571500">
              <a:spcBef>
                <a:spcPts val="1200"/>
              </a:spcBef>
              <a:spcAft>
                <a:spcPts val="1200"/>
              </a:spcAft>
            </a:pPr>
            <a:r>
              <a:rPr lang="en-AU" altLang="en-US" sz="4800" dirty="0"/>
              <a:t>extensive understanding of relevant parts of internal control</a:t>
            </a:r>
          </a:p>
          <a:p>
            <a:pPr marL="2299500" lvl="5" indent="-571500">
              <a:spcBef>
                <a:spcPts val="1200"/>
              </a:spcBef>
              <a:spcAft>
                <a:spcPts val="1200"/>
              </a:spcAft>
            </a:pPr>
            <a:r>
              <a:rPr lang="en-US" altLang="en-US" sz="4800" dirty="0"/>
              <a:t>extensive</a:t>
            </a:r>
            <a:r>
              <a:rPr lang="en-AU" altLang="en-US" sz="4800" dirty="0"/>
              <a:t> tests of control</a:t>
            </a:r>
          </a:p>
          <a:p>
            <a:pPr marL="2299500" lvl="5" indent="-571500">
              <a:spcBef>
                <a:spcPts val="1200"/>
              </a:spcBef>
              <a:spcAft>
                <a:spcPts val="1200"/>
              </a:spcAft>
            </a:pPr>
            <a:r>
              <a:rPr lang="en-US" altLang="en-US" sz="4800" dirty="0"/>
              <a:t>r</a:t>
            </a:r>
            <a:r>
              <a:rPr lang="en-AU" altLang="en-US" sz="4800" dirty="0"/>
              <a:t>educed level of substantive audit procedures, based on planned acceptable level of detection risk being high or medium.</a:t>
            </a:r>
          </a:p>
          <a:p>
            <a:pPr lvl="1">
              <a:spcBef>
                <a:spcPts val="1800"/>
              </a:spcBef>
              <a:buFont typeface="Arial" panose="020B0604020202020204" pitchFamily="34" charset="0"/>
              <a:buChar char="‒"/>
            </a:pPr>
            <a:endParaRPr lang="en-AU" altLang="en-US" sz="3600" dirty="0"/>
          </a:p>
          <a:p>
            <a:endParaRPr lang="en-AU" dirty="0"/>
          </a:p>
        </p:txBody>
      </p:sp>
      <p:sp>
        <p:nvSpPr>
          <p:cNvPr id="3" name="Slide Number Placeholder 2">
            <a:extLst>
              <a:ext uri="{FF2B5EF4-FFF2-40B4-BE49-F238E27FC236}">
                <a16:creationId xmlns:a16="http://schemas.microsoft.com/office/drawing/2014/main" id="{06558A80-901F-4DB0-9FD9-9D6152C7DAFE}"/>
              </a:ext>
            </a:extLst>
          </p:cNvPr>
          <p:cNvSpPr>
            <a:spLocks noGrp="1"/>
          </p:cNvSpPr>
          <p:nvPr>
            <p:ph type="sldNum" sz="quarter" idx="12"/>
          </p:nvPr>
        </p:nvSpPr>
        <p:spPr/>
        <p:txBody>
          <a:bodyPr/>
          <a:lstStyle/>
          <a:p>
            <a:fld id="{CE1B70CE-F4BC-4B6F-A663-B479B5E51611}" type="slidenum">
              <a:rPr lang="en-AU" noProof="0" smtClean="0"/>
              <a:pPr/>
              <a:t>38</a:t>
            </a:fld>
            <a:endParaRPr lang="en-AU" noProof="0" dirty="0"/>
          </a:p>
        </p:txBody>
      </p:sp>
      <p:sp>
        <p:nvSpPr>
          <p:cNvPr id="5" name="Rectangle 6">
            <a:extLst>
              <a:ext uri="{FF2B5EF4-FFF2-40B4-BE49-F238E27FC236}">
                <a16:creationId xmlns:a16="http://schemas.microsoft.com/office/drawing/2014/main" id="{43F34639-608C-4823-9F53-A30FECF6C8DF}"/>
              </a:ext>
            </a:extLst>
          </p:cNvPr>
          <p:cNvSpPr>
            <a:spLocks noGrp="1" noChangeArrowheads="1"/>
          </p:cNvSpPr>
          <p:nvPr>
            <p:ph type="title"/>
          </p:nvPr>
        </p:nvSpPr>
        <p:spPr>
          <a:xfrm>
            <a:off x="1853714" y="953344"/>
            <a:ext cx="21314368" cy="1492250"/>
          </a:xfrm>
        </p:spPr>
        <p:txBody>
          <a:bodyPr/>
          <a:lstStyle/>
          <a:p>
            <a:r>
              <a:rPr lang="en-AU" altLang="en-US" sz="6600" dirty="0">
                <a:solidFill>
                  <a:srgbClr val="0070C0"/>
                </a:solidFill>
                <a:cs typeface="+mj-cs"/>
              </a:rPr>
              <a:t>Lower assessed level of control </a:t>
            </a:r>
            <a:r>
              <a:rPr lang="en-AU" altLang="en-US" sz="6600" dirty="0" smtClean="0">
                <a:solidFill>
                  <a:srgbClr val="0070C0"/>
                </a:solidFill>
                <a:cs typeface="+mj-cs"/>
              </a:rPr>
              <a:t> risk </a:t>
            </a:r>
            <a:r>
              <a:rPr lang="en-AU" altLang="en-US" sz="6600" dirty="0">
                <a:solidFill>
                  <a:srgbClr val="0070C0"/>
                </a:solidFill>
                <a:cs typeface="+mj-cs"/>
              </a:rPr>
              <a:t>approach</a:t>
            </a:r>
            <a:endParaRPr lang="en-US" altLang="en-US" sz="6600" dirty="0">
              <a:solidFill>
                <a:srgbClr val="0070C0"/>
              </a:solidFill>
              <a:cs typeface="+mj-cs"/>
            </a:endParaRPr>
          </a:p>
        </p:txBody>
      </p:sp>
    </p:spTree>
    <p:extLst>
      <p:ext uri="{BB962C8B-B14F-4D97-AF65-F5344CB8AC3E}">
        <p14:creationId xmlns:p14="http://schemas.microsoft.com/office/powerpoint/2010/main" val="46075978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D2D9475-5849-44D6-8D28-E1E659013CF1}"/>
              </a:ext>
            </a:extLst>
          </p:cNvPr>
          <p:cNvSpPr>
            <a:spLocks noGrp="1"/>
          </p:cNvSpPr>
          <p:nvPr>
            <p:ph idx="1"/>
          </p:nvPr>
        </p:nvSpPr>
        <p:spPr>
          <a:xfrm>
            <a:off x="1534816" y="2833190"/>
            <a:ext cx="20352537" cy="8710706"/>
          </a:xfrm>
        </p:spPr>
        <p:txBody>
          <a:bodyPr/>
          <a:lstStyle/>
          <a:p>
            <a:pPr marL="685800" indent="-685800">
              <a:lnSpc>
                <a:spcPct val="125000"/>
              </a:lnSpc>
              <a:spcBef>
                <a:spcPts val="1200"/>
              </a:spcBef>
              <a:buClr>
                <a:srgbClr val="DD622B"/>
              </a:buClr>
              <a:buFont typeface="Wingdings" panose="05000000000000000000" pitchFamily="2" charset="2"/>
              <a:buChar char="§"/>
              <a:defRPr/>
            </a:pPr>
            <a:r>
              <a:rPr lang="en-AU" altLang="en-US" sz="4700" dirty="0"/>
              <a:t>If the auditor believes adequate controls do not</a:t>
            </a:r>
            <a:r>
              <a:rPr lang="en-US" altLang="en-US" sz="4700" dirty="0"/>
              <a:t> </a:t>
            </a:r>
            <a:r>
              <a:rPr lang="en-AU" altLang="en-US" sz="4700" dirty="0"/>
              <a:t>exist or m</a:t>
            </a:r>
            <a:r>
              <a:rPr lang="en-US" altLang="en-US" sz="4700" dirty="0" err="1"/>
              <a:t>ight</a:t>
            </a:r>
            <a:r>
              <a:rPr lang="en-US" altLang="en-US" sz="4700" dirty="0"/>
              <a:t> </a:t>
            </a:r>
            <a:r>
              <a:rPr lang="en-AU" altLang="en-US" sz="4700" dirty="0"/>
              <a:t>be ineffective, or that testing controls </a:t>
            </a:r>
            <a:r>
              <a:rPr lang="en-US" altLang="en-US" sz="4700" dirty="0"/>
              <a:t>are</a:t>
            </a:r>
            <a:r>
              <a:rPr lang="en-AU" altLang="en-US" sz="4700" dirty="0"/>
              <a:t> not cost effective, the audit strategy will be to:</a:t>
            </a:r>
          </a:p>
          <a:p>
            <a:pPr marL="3595500" lvl="8" indent="-571500">
              <a:lnSpc>
                <a:spcPct val="150000"/>
              </a:lnSpc>
            </a:pPr>
            <a:r>
              <a:rPr lang="en-AU" altLang="en-US" sz="4400" dirty="0" smtClean="0"/>
              <a:t>use a planned assessed level of control risk of high</a:t>
            </a:r>
          </a:p>
          <a:p>
            <a:pPr marL="3595500" lvl="8" indent="-571500">
              <a:lnSpc>
                <a:spcPct val="150000"/>
              </a:lnSpc>
            </a:pPr>
            <a:r>
              <a:rPr lang="en-US" altLang="en-US" sz="4400" dirty="0" smtClean="0"/>
              <a:t>plan</a:t>
            </a:r>
            <a:r>
              <a:rPr lang="en-AU" altLang="en-US" sz="4400" dirty="0" smtClean="0"/>
              <a:t> to obtain a minimum understanding of internal control</a:t>
            </a:r>
          </a:p>
          <a:p>
            <a:pPr marL="3595500" lvl="8" indent="-571500">
              <a:lnSpc>
                <a:spcPct val="150000"/>
              </a:lnSpc>
            </a:pPr>
            <a:r>
              <a:rPr lang="en-US" altLang="en-US" sz="4400" dirty="0" smtClean="0"/>
              <a:t>plan</a:t>
            </a:r>
            <a:r>
              <a:rPr lang="en-AU" altLang="en-US" sz="4400" dirty="0" smtClean="0"/>
              <a:t> no tests of control</a:t>
            </a:r>
          </a:p>
          <a:p>
            <a:pPr marL="3595500" lvl="8" indent="-571500">
              <a:lnSpc>
                <a:spcPct val="150000"/>
              </a:lnSpc>
            </a:pPr>
            <a:r>
              <a:rPr lang="en-US" altLang="en-US" sz="4400" dirty="0" smtClean="0"/>
              <a:t>plan</a:t>
            </a:r>
            <a:r>
              <a:rPr lang="en-AU" altLang="en-US" sz="4400" dirty="0" smtClean="0"/>
              <a:t> extensive substantive audit procedures based on planned acceptable level of detection risk of low or medium.</a:t>
            </a:r>
          </a:p>
          <a:p>
            <a:endParaRPr lang="en-AU" dirty="0"/>
          </a:p>
        </p:txBody>
      </p:sp>
      <p:sp>
        <p:nvSpPr>
          <p:cNvPr id="3" name="Slide Number Placeholder 2">
            <a:extLst>
              <a:ext uri="{FF2B5EF4-FFF2-40B4-BE49-F238E27FC236}">
                <a16:creationId xmlns:a16="http://schemas.microsoft.com/office/drawing/2014/main" id="{55B9DBEF-2CF9-4D81-82D9-B2D4BFC8C5C4}"/>
              </a:ext>
            </a:extLst>
          </p:cNvPr>
          <p:cNvSpPr>
            <a:spLocks noGrp="1"/>
          </p:cNvSpPr>
          <p:nvPr>
            <p:ph type="sldNum" sz="quarter" idx="12"/>
          </p:nvPr>
        </p:nvSpPr>
        <p:spPr/>
        <p:txBody>
          <a:bodyPr/>
          <a:lstStyle/>
          <a:p>
            <a:fld id="{CE1B70CE-F4BC-4B6F-A663-B479B5E51611}" type="slidenum">
              <a:rPr lang="en-AU" noProof="0" smtClean="0"/>
              <a:pPr/>
              <a:t>39</a:t>
            </a:fld>
            <a:endParaRPr lang="en-AU" noProof="0" dirty="0"/>
          </a:p>
        </p:txBody>
      </p:sp>
      <p:sp>
        <p:nvSpPr>
          <p:cNvPr id="4" name="Title 3">
            <a:extLst>
              <a:ext uri="{FF2B5EF4-FFF2-40B4-BE49-F238E27FC236}">
                <a16:creationId xmlns:a16="http://schemas.microsoft.com/office/drawing/2014/main" id="{CB30E16B-D16E-4131-8FB3-5FEC941EA3E5}"/>
              </a:ext>
            </a:extLst>
          </p:cNvPr>
          <p:cNvSpPr>
            <a:spLocks noGrp="1"/>
          </p:cNvSpPr>
          <p:nvPr>
            <p:ph type="title"/>
          </p:nvPr>
        </p:nvSpPr>
        <p:spPr>
          <a:xfrm>
            <a:off x="3551040" y="1241376"/>
            <a:ext cx="18336313" cy="1491516"/>
          </a:xfrm>
        </p:spPr>
        <p:txBody>
          <a:bodyPr/>
          <a:lstStyle/>
          <a:p>
            <a:r>
              <a:rPr lang="en-AU" altLang="en-US" sz="6600" dirty="0">
                <a:solidFill>
                  <a:srgbClr val="0070C0"/>
                </a:solidFill>
                <a:cs typeface="+mj-cs"/>
              </a:rPr>
              <a:t>Predominantly substantive approach</a:t>
            </a:r>
            <a:endParaRPr lang="en-AU" sz="6600" dirty="0">
              <a:solidFill>
                <a:srgbClr val="0070C0"/>
              </a:solidFill>
              <a:cs typeface="+mj-cs"/>
            </a:endParaRPr>
          </a:p>
        </p:txBody>
      </p:sp>
    </p:spTree>
    <p:extLst>
      <p:ext uri="{BB962C8B-B14F-4D97-AF65-F5344CB8AC3E}">
        <p14:creationId xmlns:p14="http://schemas.microsoft.com/office/powerpoint/2010/main" val="11059884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D969883-AA0E-418A-BE99-82951A563A3B}"/>
              </a:ext>
            </a:extLst>
          </p:cNvPr>
          <p:cNvSpPr>
            <a:spLocks noGrp="1"/>
          </p:cNvSpPr>
          <p:nvPr>
            <p:ph idx="1"/>
          </p:nvPr>
        </p:nvSpPr>
        <p:spPr>
          <a:xfrm>
            <a:off x="2110880" y="3257600"/>
            <a:ext cx="20378264" cy="8915520"/>
          </a:xfrm>
        </p:spPr>
        <p:txBody>
          <a:bodyPr/>
          <a:lstStyle/>
          <a:p>
            <a:pPr marL="685800" indent="-685800">
              <a:lnSpc>
                <a:spcPct val="125000"/>
              </a:lnSpc>
              <a:spcBef>
                <a:spcPts val="1200"/>
              </a:spcBef>
              <a:buClr>
                <a:srgbClr val="DD622B"/>
              </a:buClr>
              <a:buFont typeface="Wingdings" panose="05000000000000000000" pitchFamily="2" charset="2"/>
              <a:buChar char="§"/>
              <a:defRPr/>
            </a:pPr>
            <a:r>
              <a:rPr lang="en-AU" altLang="en-US" sz="4700" dirty="0"/>
              <a:t>ASA 300/ISA 300 requires the auditor to develop and document an audit plan/program. </a:t>
            </a:r>
          </a:p>
          <a:p>
            <a:pPr marL="685800" indent="-685800">
              <a:lnSpc>
                <a:spcPct val="125000"/>
              </a:lnSpc>
              <a:spcBef>
                <a:spcPts val="1200"/>
              </a:spcBef>
              <a:buClr>
                <a:srgbClr val="DD622B"/>
              </a:buClr>
              <a:buFont typeface="Wingdings" panose="05000000000000000000" pitchFamily="2" charset="2"/>
              <a:buChar char="§"/>
              <a:defRPr/>
            </a:pPr>
            <a:r>
              <a:rPr lang="en-AU" altLang="en-US" sz="4700" dirty="0"/>
              <a:t>An audit plan or audit program is a detailed list </a:t>
            </a:r>
            <a:r>
              <a:rPr lang="en-AU" altLang="en-US" sz="4700" dirty="0" smtClean="0"/>
              <a:t> of </a:t>
            </a:r>
            <a:r>
              <a:rPr lang="en-AU" altLang="en-US" sz="4700" dirty="0"/>
              <a:t>audit procedures </a:t>
            </a:r>
            <a:r>
              <a:rPr lang="en-US" altLang="en-US" sz="4700" dirty="0"/>
              <a:t>that</a:t>
            </a:r>
            <a:r>
              <a:rPr lang="en-AU" altLang="en-US" sz="4700" dirty="0"/>
              <a:t> need to be applied to </a:t>
            </a:r>
            <a:r>
              <a:rPr lang="en-AU" altLang="en-US" sz="4700" dirty="0" smtClean="0"/>
              <a:t> a </a:t>
            </a:r>
            <a:r>
              <a:rPr lang="en-AU" altLang="en-US" sz="4700" dirty="0"/>
              <a:t>particular balance or class of transactions </a:t>
            </a:r>
            <a:br>
              <a:rPr lang="en-AU" altLang="en-US" sz="4700" dirty="0"/>
            </a:br>
            <a:r>
              <a:rPr lang="en-AU" altLang="en-US" sz="4700" dirty="0"/>
              <a:t>to implement</a:t>
            </a:r>
            <a:r>
              <a:rPr lang="en-US" altLang="en-US" sz="4700" dirty="0"/>
              <a:t> the</a:t>
            </a:r>
            <a:r>
              <a:rPr lang="en-AU" altLang="en-US" sz="4700" dirty="0"/>
              <a:t> audit strategy.</a:t>
            </a:r>
          </a:p>
          <a:p>
            <a:pPr marL="685800" indent="-685800">
              <a:lnSpc>
                <a:spcPct val="125000"/>
              </a:lnSpc>
              <a:spcBef>
                <a:spcPts val="1200"/>
              </a:spcBef>
              <a:buClr>
                <a:srgbClr val="DD622B"/>
              </a:buClr>
              <a:buFont typeface="Wingdings" panose="05000000000000000000" pitchFamily="2" charset="2"/>
              <a:buChar char="§"/>
              <a:defRPr/>
            </a:pPr>
            <a:r>
              <a:rPr lang="en-AU" altLang="en-US" sz="4700" dirty="0"/>
              <a:t>ASA 300.A19/ISA 300.A19 notes that auditor may document audit plan by use of appropriately tailored (for client) standard audit programs and checklists.</a:t>
            </a:r>
          </a:p>
          <a:p>
            <a:endParaRPr lang="en-AU" dirty="0"/>
          </a:p>
        </p:txBody>
      </p:sp>
      <p:sp>
        <p:nvSpPr>
          <p:cNvPr id="3" name="Slide Number Placeholder 2">
            <a:extLst>
              <a:ext uri="{FF2B5EF4-FFF2-40B4-BE49-F238E27FC236}">
                <a16:creationId xmlns:a16="http://schemas.microsoft.com/office/drawing/2014/main" id="{AFB9E2E0-023F-4D12-AE19-B4851E919A5F}"/>
              </a:ext>
            </a:extLst>
          </p:cNvPr>
          <p:cNvSpPr>
            <a:spLocks noGrp="1"/>
          </p:cNvSpPr>
          <p:nvPr>
            <p:ph type="sldNum" sz="quarter" idx="12"/>
          </p:nvPr>
        </p:nvSpPr>
        <p:spPr/>
        <p:txBody>
          <a:bodyPr/>
          <a:lstStyle/>
          <a:p>
            <a:fld id="{CE1B70CE-F4BC-4B6F-A663-B479B5E51611}" type="slidenum">
              <a:rPr lang="en-AU" noProof="0" smtClean="0"/>
              <a:pPr/>
              <a:t>40</a:t>
            </a:fld>
            <a:endParaRPr lang="en-AU" noProof="0" dirty="0"/>
          </a:p>
        </p:txBody>
      </p:sp>
      <p:sp>
        <p:nvSpPr>
          <p:cNvPr id="4" name="Title 3">
            <a:extLst>
              <a:ext uri="{FF2B5EF4-FFF2-40B4-BE49-F238E27FC236}">
                <a16:creationId xmlns:a16="http://schemas.microsoft.com/office/drawing/2014/main" id="{03439063-AD7C-43C2-BBC9-DC9B79C12945}"/>
              </a:ext>
            </a:extLst>
          </p:cNvPr>
          <p:cNvSpPr>
            <a:spLocks noGrp="1"/>
          </p:cNvSpPr>
          <p:nvPr>
            <p:ph type="title"/>
          </p:nvPr>
        </p:nvSpPr>
        <p:spPr>
          <a:xfrm>
            <a:off x="2758952" y="1313384"/>
            <a:ext cx="18336313" cy="1491516"/>
          </a:xfrm>
        </p:spPr>
        <p:txBody>
          <a:bodyPr/>
          <a:lstStyle/>
          <a:p>
            <a:r>
              <a:rPr lang="en-AU" altLang="en-US" sz="6600" dirty="0">
                <a:solidFill>
                  <a:srgbClr val="0070C0"/>
                </a:solidFill>
                <a:cs typeface="+mj-cs"/>
              </a:rPr>
              <a:t>Preparing detailed audit plan or program</a:t>
            </a:r>
            <a:endParaRPr lang="en-AU" sz="6600" dirty="0">
              <a:solidFill>
                <a:srgbClr val="0070C0"/>
              </a:solidFill>
              <a:cs typeface="+mj-cs"/>
            </a:endParaRPr>
          </a:p>
        </p:txBody>
      </p:sp>
    </p:spTree>
    <p:extLst>
      <p:ext uri="{BB962C8B-B14F-4D97-AF65-F5344CB8AC3E}">
        <p14:creationId xmlns:p14="http://schemas.microsoft.com/office/powerpoint/2010/main" val="220880142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DEBD625-5BAD-4AD8-960C-FEA41EF81C4A}"/>
              </a:ext>
            </a:extLst>
          </p:cNvPr>
          <p:cNvSpPr>
            <a:spLocks noGrp="1"/>
          </p:cNvSpPr>
          <p:nvPr>
            <p:ph idx="1"/>
          </p:nvPr>
        </p:nvSpPr>
        <p:spPr>
          <a:xfrm>
            <a:off x="2686943" y="3401616"/>
            <a:ext cx="19946217" cy="8710706"/>
          </a:xfrm>
        </p:spPr>
        <p:txBody>
          <a:bodyPr/>
          <a:lstStyle/>
          <a:p>
            <a:pPr marL="685800" indent="-685800">
              <a:lnSpc>
                <a:spcPct val="125000"/>
              </a:lnSpc>
              <a:spcBef>
                <a:spcPts val="1200"/>
              </a:spcBef>
              <a:buClr>
                <a:srgbClr val="DD622B"/>
              </a:buClr>
              <a:buFont typeface="Wingdings" panose="05000000000000000000" pitchFamily="2" charset="2"/>
              <a:buChar char="§"/>
              <a:defRPr/>
            </a:pPr>
            <a:r>
              <a:rPr lang="en-AU" altLang="en-US" sz="4700" dirty="0"/>
              <a:t>An audit program will outline the following characteristics of audit procedures:</a:t>
            </a:r>
          </a:p>
          <a:p>
            <a:pPr marL="3595500" lvl="8" indent="-571500">
              <a:lnSpc>
                <a:spcPct val="100000"/>
              </a:lnSpc>
              <a:spcBef>
                <a:spcPts val="1200"/>
              </a:spcBef>
              <a:spcAft>
                <a:spcPts val="1800"/>
              </a:spcAft>
            </a:pPr>
            <a:r>
              <a:rPr lang="en-AU" altLang="en-US" sz="4800" b="1" dirty="0"/>
              <a:t>Nature </a:t>
            </a:r>
            <a:r>
              <a:rPr lang="en-AU" altLang="en-US" sz="4800" dirty="0"/>
              <a:t>— particular audit procedures to use and </a:t>
            </a:r>
            <a:br>
              <a:rPr lang="en-AU" altLang="en-US" sz="4800" dirty="0"/>
            </a:br>
            <a:r>
              <a:rPr lang="en-AU" altLang="en-US" sz="4800" dirty="0"/>
              <a:t>particular items to which a procedure will be applied.</a:t>
            </a:r>
          </a:p>
          <a:p>
            <a:pPr marL="3595500" lvl="8" indent="-571500">
              <a:lnSpc>
                <a:spcPct val="100000"/>
              </a:lnSpc>
              <a:spcBef>
                <a:spcPts val="1200"/>
              </a:spcBef>
              <a:spcAft>
                <a:spcPts val="1800"/>
              </a:spcAft>
            </a:pPr>
            <a:r>
              <a:rPr lang="en-AU" altLang="en-US" sz="4800" b="1" dirty="0"/>
              <a:t>Extent </a:t>
            </a:r>
            <a:r>
              <a:rPr lang="en-AU" altLang="en-US" sz="4800" dirty="0"/>
              <a:t>— number of items to which procedures will be applied and number of different tests to be performed.</a:t>
            </a:r>
          </a:p>
          <a:p>
            <a:pPr marL="3595500" lvl="8" indent="-571500">
              <a:lnSpc>
                <a:spcPct val="100000"/>
              </a:lnSpc>
              <a:spcBef>
                <a:spcPts val="1200"/>
              </a:spcBef>
              <a:spcAft>
                <a:spcPts val="1800"/>
              </a:spcAft>
            </a:pPr>
            <a:r>
              <a:rPr lang="en-AU" altLang="en-US" sz="4800" b="1" dirty="0"/>
              <a:t>Timing </a:t>
            </a:r>
            <a:r>
              <a:rPr lang="en-AU" altLang="en-US" sz="4800" dirty="0"/>
              <a:t>— appropriate time to perform the procedure.</a:t>
            </a:r>
          </a:p>
          <a:p>
            <a:endParaRPr lang="en-AU" dirty="0"/>
          </a:p>
        </p:txBody>
      </p:sp>
      <p:sp>
        <p:nvSpPr>
          <p:cNvPr id="3" name="Slide Number Placeholder 2">
            <a:extLst>
              <a:ext uri="{FF2B5EF4-FFF2-40B4-BE49-F238E27FC236}">
                <a16:creationId xmlns:a16="http://schemas.microsoft.com/office/drawing/2014/main" id="{9BA6DD26-7B68-4DAB-80CD-5094A6FC5529}"/>
              </a:ext>
            </a:extLst>
          </p:cNvPr>
          <p:cNvSpPr>
            <a:spLocks noGrp="1"/>
          </p:cNvSpPr>
          <p:nvPr>
            <p:ph type="sldNum" sz="quarter" idx="12"/>
          </p:nvPr>
        </p:nvSpPr>
        <p:spPr/>
        <p:txBody>
          <a:bodyPr/>
          <a:lstStyle/>
          <a:p>
            <a:fld id="{CE1B70CE-F4BC-4B6F-A663-B479B5E51611}" type="slidenum">
              <a:rPr lang="en-AU" noProof="0" smtClean="0"/>
              <a:pPr/>
              <a:t>41</a:t>
            </a:fld>
            <a:endParaRPr lang="en-AU" noProof="0" dirty="0"/>
          </a:p>
        </p:txBody>
      </p:sp>
      <p:sp>
        <p:nvSpPr>
          <p:cNvPr id="4" name="Title 3">
            <a:extLst>
              <a:ext uri="{FF2B5EF4-FFF2-40B4-BE49-F238E27FC236}">
                <a16:creationId xmlns:a16="http://schemas.microsoft.com/office/drawing/2014/main" id="{1E2796A9-1CE2-44D2-B377-96B1E6CB4F7C}"/>
              </a:ext>
            </a:extLst>
          </p:cNvPr>
          <p:cNvSpPr>
            <a:spLocks noGrp="1"/>
          </p:cNvSpPr>
          <p:nvPr>
            <p:ph type="title"/>
          </p:nvPr>
        </p:nvSpPr>
        <p:spPr>
          <a:xfrm>
            <a:off x="3263008" y="1313384"/>
            <a:ext cx="18336313" cy="1491516"/>
          </a:xfrm>
        </p:spPr>
        <p:txBody>
          <a:bodyPr/>
          <a:lstStyle/>
          <a:p>
            <a:r>
              <a:rPr lang="en-AU" altLang="en-US" sz="6600" dirty="0">
                <a:solidFill>
                  <a:srgbClr val="0070C0"/>
                </a:solidFill>
                <a:cs typeface="+mj-cs"/>
              </a:rPr>
              <a:t>Purpose of detailed audit plan/program</a:t>
            </a:r>
            <a:endParaRPr lang="en-AU" sz="6600" dirty="0">
              <a:solidFill>
                <a:srgbClr val="0070C0"/>
              </a:solidFill>
              <a:cs typeface="+mj-cs"/>
            </a:endParaRPr>
          </a:p>
        </p:txBody>
      </p:sp>
    </p:spTree>
    <p:extLst>
      <p:ext uri="{BB962C8B-B14F-4D97-AF65-F5344CB8AC3E}">
        <p14:creationId xmlns:p14="http://schemas.microsoft.com/office/powerpoint/2010/main" val="289747343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2F625D50-8377-4D91-BD6C-ED325AD640F3}"/>
              </a:ext>
            </a:extLst>
          </p:cNvPr>
          <p:cNvSpPr>
            <a:spLocks noGrp="1"/>
          </p:cNvSpPr>
          <p:nvPr>
            <p:ph type="ftr" sz="quarter" idx="14"/>
          </p:nvPr>
        </p:nvSpPr>
        <p:spPr/>
        <p:txBody>
          <a:bodyPr/>
          <a:lstStyle/>
          <a:p>
            <a:r>
              <a:rPr lang="en-AU"/>
              <a:t>Presentation title goes here</a:t>
            </a:r>
            <a:endParaRPr lang="en-AU" dirty="0"/>
          </a:p>
        </p:txBody>
      </p:sp>
      <p:sp>
        <p:nvSpPr>
          <p:cNvPr id="3" name="Text Placeholder 2">
            <a:extLst>
              <a:ext uri="{FF2B5EF4-FFF2-40B4-BE49-F238E27FC236}">
                <a16:creationId xmlns:a16="http://schemas.microsoft.com/office/drawing/2014/main" id="{E5BB2B4D-8F6B-4A4B-884A-ED4247BDAAB0}"/>
              </a:ext>
            </a:extLst>
          </p:cNvPr>
          <p:cNvSpPr>
            <a:spLocks noGrp="1"/>
          </p:cNvSpPr>
          <p:nvPr>
            <p:ph type="body" sz="quarter" idx="15"/>
          </p:nvPr>
        </p:nvSpPr>
        <p:spPr>
          <a:xfrm>
            <a:off x="3767064" y="3473624"/>
            <a:ext cx="19910334" cy="5555493"/>
          </a:xfrm>
        </p:spPr>
        <p:txBody>
          <a:bodyPr/>
          <a:lstStyle/>
          <a:p>
            <a:r>
              <a:rPr lang="en-AU" altLang="en-US" sz="9600" dirty="0"/>
              <a:t>LO </a:t>
            </a:r>
            <a:r>
              <a:rPr lang="en-AU" altLang="en-US" sz="9600" dirty="0"/>
              <a:t>4</a:t>
            </a:r>
            <a:r>
              <a:rPr lang="en-AU" altLang="en-US" sz="9600" dirty="0" smtClean="0"/>
              <a:t>.6 </a:t>
            </a:r>
          </a:p>
          <a:p>
            <a:r>
              <a:rPr lang="en-AU" altLang="en-US" sz="9600" dirty="0"/>
              <a:t> </a:t>
            </a:r>
            <a:r>
              <a:rPr lang="en-AU" altLang="en-US" sz="9600" dirty="0" smtClean="0"/>
              <a:t>      </a:t>
            </a:r>
            <a:r>
              <a:rPr lang="en-AU" altLang="en-US" sz="9600" dirty="0" smtClean="0"/>
              <a:t>Analytical </a:t>
            </a:r>
            <a:r>
              <a:rPr lang="en-AU" altLang="en-US" sz="9600" dirty="0"/>
              <a:t>procedures</a:t>
            </a:r>
            <a:endParaRPr lang="en-AU" dirty="0"/>
          </a:p>
        </p:txBody>
      </p:sp>
    </p:spTree>
    <p:extLst>
      <p:ext uri="{BB962C8B-B14F-4D97-AF65-F5344CB8AC3E}">
        <p14:creationId xmlns:p14="http://schemas.microsoft.com/office/powerpoint/2010/main" val="97775587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9D26649-24F8-4684-8536-AF93FC18ADAE}"/>
              </a:ext>
            </a:extLst>
          </p:cNvPr>
          <p:cNvSpPr>
            <a:spLocks noGrp="1"/>
          </p:cNvSpPr>
          <p:nvPr>
            <p:ph idx="1"/>
          </p:nvPr>
        </p:nvSpPr>
        <p:spPr>
          <a:xfrm>
            <a:off x="2451642" y="3689648"/>
            <a:ext cx="18336313" cy="8710706"/>
          </a:xfrm>
        </p:spPr>
        <p:txBody>
          <a:bodyPr/>
          <a:lstStyle/>
          <a:p>
            <a:pPr marL="685800" indent="-685800">
              <a:lnSpc>
                <a:spcPct val="125000"/>
              </a:lnSpc>
              <a:spcBef>
                <a:spcPts val="1200"/>
              </a:spcBef>
              <a:buClr>
                <a:srgbClr val="DD622B"/>
              </a:buClr>
              <a:buFont typeface="Wingdings" panose="05000000000000000000" pitchFamily="2" charset="2"/>
              <a:buChar char="§"/>
              <a:defRPr/>
            </a:pPr>
            <a:r>
              <a:rPr lang="en-AU" altLang="en-US" sz="4700" dirty="0"/>
              <a:t>Analytical procedures involve the use of ratios, trend analysis and operating statistics for comparison with internal and external data.</a:t>
            </a:r>
          </a:p>
          <a:p>
            <a:pPr marL="685800" indent="-685800">
              <a:lnSpc>
                <a:spcPct val="125000"/>
              </a:lnSpc>
              <a:spcBef>
                <a:spcPts val="1200"/>
              </a:spcBef>
              <a:buClr>
                <a:srgbClr val="DD622B"/>
              </a:buClr>
              <a:buFont typeface="Wingdings" panose="05000000000000000000" pitchFamily="2" charset="2"/>
              <a:buChar char="§"/>
              <a:defRPr/>
            </a:pPr>
            <a:r>
              <a:rPr lang="en-AU" altLang="en-US" sz="4700" dirty="0"/>
              <a:t>Can be used at all stages of the audit: e.g. in planning stage, as a form of evidence or as part of a final review.</a:t>
            </a:r>
          </a:p>
          <a:p>
            <a:pPr marL="685800" indent="-685800">
              <a:lnSpc>
                <a:spcPct val="125000"/>
              </a:lnSpc>
              <a:spcBef>
                <a:spcPts val="1200"/>
              </a:spcBef>
              <a:buClr>
                <a:srgbClr val="DD622B"/>
              </a:buClr>
              <a:buFont typeface="Wingdings" panose="05000000000000000000" pitchFamily="2" charset="2"/>
              <a:buChar char="§"/>
              <a:defRPr/>
            </a:pPr>
            <a:r>
              <a:rPr lang="en-AU" altLang="en-US" sz="4700" dirty="0"/>
              <a:t>Analytical procedures at planning stage </a:t>
            </a:r>
            <a:r>
              <a:rPr lang="en-US" altLang="en-US" sz="4700" dirty="0"/>
              <a:t>a</a:t>
            </a:r>
            <a:r>
              <a:rPr lang="en-AU" altLang="en-US" sz="4700" dirty="0"/>
              <a:t>allows the auditor to understand the business and identify areas of potential risk, thereby assisting in the determination of the nature, timing and extent of audit procedures.</a:t>
            </a:r>
          </a:p>
          <a:p>
            <a:pPr>
              <a:spcBef>
                <a:spcPts val="1800"/>
              </a:spcBef>
            </a:pPr>
            <a:endParaRPr lang="en-AU" altLang="en-US" sz="4000" dirty="0"/>
          </a:p>
          <a:p>
            <a:endParaRPr lang="en-AU" dirty="0"/>
          </a:p>
        </p:txBody>
      </p:sp>
      <p:sp>
        <p:nvSpPr>
          <p:cNvPr id="3" name="Slide Number Placeholder 2">
            <a:extLst>
              <a:ext uri="{FF2B5EF4-FFF2-40B4-BE49-F238E27FC236}">
                <a16:creationId xmlns:a16="http://schemas.microsoft.com/office/drawing/2014/main" id="{C2715ABC-0E37-4169-A8E7-087E27CD7ECA}"/>
              </a:ext>
            </a:extLst>
          </p:cNvPr>
          <p:cNvSpPr>
            <a:spLocks noGrp="1"/>
          </p:cNvSpPr>
          <p:nvPr>
            <p:ph type="sldNum" sz="quarter" idx="12"/>
          </p:nvPr>
        </p:nvSpPr>
        <p:spPr/>
        <p:txBody>
          <a:bodyPr/>
          <a:lstStyle/>
          <a:p>
            <a:fld id="{CE1B70CE-F4BC-4B6F-A663-B479B5E51611}" type="slidenum">
              <a:rPr lang="en-AU" noProof="0" smtClean="0"/>
              <a:pPr/>
              <a:t>43</a:t>
            </a:fld>
            <a:endParaRPr lang="en-AU" noProof="0" dirty="0"/>
          </a:p>
        </p:txBody>
      </p:sp>
      <p:sp>
        <p:nvSpPr>
          <p:cNvPr id="4" name="Title 3">
            <a:extLst>
              <a:ext uri="{FF2B5EF4-FFF2-40B4-BE49-F238E27FC236}">
                <a16:creationId xmlns:a16="http://schemas.microsoft.com/office/drawing/2014/main" id="{1FD8B4B0-B155-4438-8A43-04BF0FE1CF7E}"/>
              </a:ext>
            </a:extLst>
          </p:cNvPr>
          <p:cNvSpPr>
            <a:spLocks noGrp="1"/>
          </p:cNvSpPr>
          <p:nvPr>
            <p:ph type="title"/>
          </p:nvPr>
        </p:nvSpPr>
        <p:spPr>
          <a:xfrm>
            <a:off x="2686944" y="1626066"/>
            <a:ext cx="18336313" cy="1491516"/>
          </a:xfrm>
        </p:spPr>
        <p:txBody>
          <a:bodyPr/>
          <a:lstStyle/>
          <a:p>
            <a:r>
              <a:rPr lang="en-AU" altLang="en-US" sz="6600" dirty="0">
                <a:solidFill>
                  <a:srgbClr val="0070C0"/>
                </a:solidFill>
                <a:cs typeface="+mj-cs"/>
              </a:rPr>
              <a:t>Analytical procedures at planning stage</a:t>
            </a:r>
            <a:endParaRPr lang="en-AU" sz="6600" dirty="0">
              <a:solidFill>
                <a:srgbClr val="0070C0"/>
              </a:solidFill>
              <a:cs typeface="+mj-cs"/>
            </a:endParaRPr>
          </a:p>
        </p:txBody>
      </p:sp>
    </p:spTree>
    <p:extLst>
      <p:ext uri="{BB962C8B-B14F-4D97-AF65-F5344CB8AC3E}">
        <p14:creationId xmlns:p14="http://schemas.microsoft.com/office/powerpoint/2010/main" val="65684522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74E974A-1E1B-43B0-B230-D81F18BBC298}"/>
              </a:ext>
            </a:extLst>
          </p:cNvPr>
          <p:cNvSpPr>
            <a:spLocks noGrp="1"/>
          </p:cNvSpPr>
          <p:nvPr>
            <p:ph idx="1"/>
          </p:nvPr>
        </p:nvSpPr>
        <p:spPr>
          <a:xfrm>
            <a:off x="12264008" y="3257600"/>
            <a:ext cx="10366382" cy="8712000"/>
          </a:xfrm>
        </p:spPr>
        <p:txBody>
          <a:bodyPr/>
          <a:lstStyle/>
          <a:p>
            <a:pPr>
              <a:spcAft>
                <a:spcPts val="2400"/>
              </a:spcAft>
              <a:defRPr/>
            </a:pPr>
            <a:r>
              <a:rPr lang="en-AU" altLang="en-US" sz="5600" b="1" dirty="0">
                <a:solidFill>
                  <a:srgbClr val="DD622B"/>
                </a:solidFill>
              </a:rPr>
              <a:t>More complex procedure</a:t>
            </a:r>
            <a:r>
              <a:rPr lang="en-US" altLang="en-US" sz="5600" b="1" dirty="0">
                <a:solidFill>
                  <a:srgbClr val="DD622B"/>
                </a:solidFill>
              </a:rPr>
              <a:t>s</a:t>
            </a:r>
            <a:r>
              <a:rPr lang="en-AU" altLang="en-US" sz="5600" b="1" dirty="0">
                <a:solidFill>
                  <a:srgbClr val="DD622B"/>
                </a:solidFill>
              </a:rPr>
              <a:t>:</a:t>
            </a:r>
          </a:p>
          <a:p>
            <a:pPr marL="685800" indent="-685800">
              <a:lnSpc>
                <a:spcPct val="125000"/>
              </a:lnSpc>
              <a:spcBef>
                <a:spcPts val="1200"/>
              </a:spcBef>
              <a:buClr>
                <a:srgbClr val="DD622B"/>
              </a:buClr>
              <a:buFont typeface="Wingdings" panose="05000000000000000000" pitchFamily="2" charset="2"/>
              <a:buChar char="§"/>
              <a:defRPr/>
            </a:pPr>
            <a:r>
              <a:rPr lang="en-AU" altLang="en-US" sz="4700" dirty="0"/>
              <a:t>time series modelling</a:t>
            </a:r>
          </a:p>
          <a:p>
            <a:pPr marL="685800" indent="-685800">
              <a:lnSpc>
                <a:spcPct val="125000"/>
              </a:lnSpc>
              <a:spcBef>
                <a:spcPts val="1200"/>
              </a:spcBef>
              <a:buClr>
                <a:srgbClr val="DD622B"/>
              </a:buClr>
              <a:buFont typeface="Wingdings" panose="05000000000000000000" pitchFamily="2" charset="2"/>
              <a:buChar char="§"/>
              <a:defRPr/>
            </a:pPr>
            <a:r>
              <a:rPr lang="en-AU" altLang="en-US" sz="4700" dirty="0"/>
              <a:t>regression analysis</a:t>
            </a:r>
          </a:p>
          <a:p>
            <a:pPr marL="685800" indent="-685800">
              <a:lnSpc>
                <a:spcPct val="125000"/>
              </a:lnSpc>
              <a:spcBef>
                <a:spcPts val="1200"/>
              </a:spcBef>
              <a:buClr>
                <a:srgbClr val="DD622B"/>
              </a:buClr>
              <a:buFont typeface="Wingdings" panose="05000000000000000000" pitchFamily="2" charset="2"/>
              <a:buChar char="§"/>
              <a:defRPr/>
            </a:pPr>
            <a:r>
              <a:rPr lang="en-AU" altLang="en-US" sz="4700" dirty="0"/>
              <a:t>financial modelling</a:t>
            </a:r>
          </a:p>
          <a:p>
            <a:endParaRPr lang="en-AU" dirty="0"/>
          </a:p>
        </p:txBody>
      </p:sp>
      <p:sp>
        <p:nvSpPr>
          <p:cNvPr id="3" name="Slide Number Placeholder 2">
            <a:extLst>
              <a:ext uri="{FF2B5EF4-FFF2-40B4-BE49-F238E27FC236}">
                <a16:creationId xmlns:a16="http://schemas.microsoft.com/office/drawing/2014/main" id="{5C0ADF2C-D6AE-457B-86E2-0B4C4227FD90}"/>
              </a:ext>
            </a:extLst>
          </p:cNvPr>
          <p:cNvSpPr>
            <a:spLocks noGrp="1"/>
          </p:cNvSpPr>
          <p:nvPr>
            <p:ph type="sldNum" sz="quarter" idx="12"/>
          </p:nvPr>
        </p:nvSpPr>
        <p:spPr/>
        <p:txBody>
          <a:bodyPr/>
          <a:lstStyle/>
          <a:p>
            <a:fld id="{CE1B70CE-F4BC-4B6F-A663-B479B5E51611}" type="slidenum">
              <a:rPr lang="en-AU" noProof="0" smtClean="0"/>
              <a:pPr/>
              <a:t>44</a:t>
            </a:fld>
            <a:endParaRPr lang="en-AU" noProof="0" dirty="0"/>
          </a:p>
        </p:txBody>
      </p:sp>
      <p:sp>
        <p:nvSpPr>
          <p:cNvPr id="4" name="Title 3">
            <a:extLst>
              <a:ext uri="{FF2B5EF4-FFF2-40B4-BE49-F238E27FC236}">
                <a16:creationId xmlns:a16="http://schemas.microsoft.com/office/drawing/2014/main" id="{DB7B08FF-E9E9-4998-A324-21BD5126AA54}"/>
              </a:ext>
            </a:extLst>
          </p:cNvPr>
          <p:cNvSpPr>
            <a:spLocks noGrp="1"/>
          </p:cNvSpPr>
          <p:nvPr>
            <p:ph type="title"/>
          </p:nvPr>
        </p:nvSpPr>
        <p:spPr>
          <a:xfrm>
            <a:off x="2882598" y="1313384"/>
            <a:ext cx="18336313" cy="1491516"/>
          </a:xfrm>
        </p:spPr>
        <p:txBody>
          <a:bodyPr/>
          <a:lstStyle/>
          <a:p>
            <a:pPr algn="ctr"/>
            <a:r>
              <a:rPr lang="en-AU" altLang="en-US" sz="6600" dirty="0">
                <a:solidFill>
                  <a:srgbClr val="0070C0"/>
                </a:solidFill>
                <a:cs typeface="+mj-cs"/>
              </a:rPr>
              <a:t>Types of analytical procedures</a:t>
            </a:r>
            <a:endParaRPr lang="en-AU" sz="6600" dirty="0">
              <a:solidFill>
                <a:srgbClr val="0070C0"/>
              </a:solidFill>
              <a:cs typeface="+mj-cs"/>
            </a:endParaRPr>
          </a:p>
        </p:txBody>
      </p:sp>
      <p:sp>
        <p:nvSpPr>
          <p:cNvPr id="5" name="Content Placeholder 4">
            <a:extLst>
              <a:ext uri="{FF2B5EF4-FFF2-40B4-BE49-F238E27FC236}">
                <a16:creationId xmlns:a16="http://schemas.microsoft.com/office/drawing/2014/main" id="{9F1E0BEE-C12D-48DC-B60B-1A43093C380F}"/>
              </a:ext>
            </a:extLst>
          </p:cNvPr>
          <p:cNvSpPr>
            <a:spLocks noGrp="1"/>
          </p:cNvSpPr>
          <p:nvPr>
            <p:ph idx="15"/>
          </p:nvPr>
        </p:nvSpPr>
        <p:spPr>
          <a:xfrm>
            <a:off x="2450873" y="3257600"/>
            <a:ext cx="8737200" cy="8712000"/>
          </a:xfrm>
        </p:spPr>
        <p:txBody>
          <a:bodyPr/>
          <a:lstStyle/>
          <a:p>
            <a:pPr>
              <a:spcAft>
                <a:spcPts val="2400"/>
              </a:spcAft>
              <a:defRPr/>
            </a:pPr>
            <a:r>
              <a:rPr lang="en-AU" altLang="en-US" sz="5600" b="1" dirty="0">
                <a:solidFill>
                  <a:srgbClr val="DD622B"/>
                </a:solidFill>
              </a:rPr>
              <a:t>Simple procedures:</a:t>
            </a:r>
          </a:p>
          <a:p>
            <a:pPr marL="685800" indent="-685800">
              <a:lnSpc>
                <a:spcPct val="125000"/>
              </a:lnSpc>
              <a:spcBef>
                <a:spcPts val="1200"/>
              </a:spcBef>
              <a:buClr>
                <a:srgbClr val="DD622B"/>
              </a:buClr>
              <a:buFont typeface="Wingdings" panose="05000000000000000000" pitchFamily="2" charset="2"/>
              <a:buChar char="§"/>
              <a:defRPr/>
            </a:pPr>
            <a:r>
              <a:rPr lang="en-AU" altLang="en-US" sz="4700" dirty="0"/>
              <a:t>simple comparisons</a:t>
            </a:r>
          </a:p>
          <a:p>
            <a:pPr marL="685800" indent="-685800">
              <a:lnSpc>
                <a:spcPct val="125000"/>
              </a:lnSpc>
              <a:spcBef>
                <a:spcPts val="1200"/>
              </a:spcBef>
              <a:buClr>
                <a:srgbClr val="DD622B"/>
              </a:buClr>
              <a:buFont typeface="Wingdings" panose="05000000000000000000" pitchFamily="2" charset="2"/>
              <a:buChar char="§"/>
              <a:defRPr/>
            </a:pPr>
            <a:r>
              <a:rPr lang="en-AU" altLang="en-US" sz="4700" dirty="0"/>
              <a:t>ratio analysis</a:t>
            </a:r>
          </a:p>
          <a:p>
            <a:pPr marL="685800" indent="-685800">
              <a:lnSpc>
                <a:spcPct val="125000"/>
              </a:lnSpc>
              <a:spcBef>
                <a:spcPts val="1200"/>
              </a:spcBef>
              <a:buClr>
                <a:srgbClr val="DD622B"/>
              </a:buClr>
              <a:buFont typeface="Wingdings" panose="05000000000000000000" pitchFamily="2" charset="2"/>
              <a:buChar char="§"/>
              <a:defRPr/>
            </a:pPr>
            <a:r>
              <a:rPr lang="en-AU" altLang="en-US" sz="4700" dirty="0"/>
              <a:t>common-size statements</a:t>
            </a:r>
          </a:p>
          <a:p>
            <a:pPr marL="685800" indent="-685800">
              <a:lnSpc>
                <a:spcPct val="125000"/>
              </a:lnSpc>
              <a:spcBef>
                <a:spcPts val="1200"/>
              </a:spcBef>
              <a:buClr>
                <a:srgbClr val="DD622B"/>
              </a:buClr>
              <a:buFont typeface="Wingdings" panose="05000000000000000000" pitchFamily="2" charset="2"/>
              <a:buChar char="§"/>
              <a:defRPr/>
            </a:pPr>
            <a:r>
              <a:rPr lang="en-US" altLang="en-US" sz="4700" dirty="0"/>
              <a:t>t</a:t>
            </a:r>
            <a:r>
              <a:rPr lang="en-AU" altLang="en-US" sz="4700" dirty="0"/>
              <a:t>rend statements</a:t>
            </a:r>
          </a:p>
          <a:p>
            <a:pPr marL="685800" indent="-685800">
              <a:lnSpc>
                <a:spcPct val="125000"/>
              </a:lnSpc>
              <a:spcBef>
                <a:spcPts val="1200"/>
              </a:spcBef>
              <a:buClr>
                <a:srgbClr val="DD622B"/>
              </a:buClr>
              <a:buFont typeface="Wingdings" panose="05000000000000000000" pitchFamily="2" charset="2"/>
              <a:buChar char="§"/>
              <a:defRPr/>
            </a:pPr>
            <a:r>
              <a:rPr lang="en-US" altLang="en-US" sz="4700" dirty="0"/>
              <a:t>t</a:t>
            </a:r>
            <a:r>
              <a:rPr lang="en-AU" altLang="en-US" sz="4700" dirty="0" err="1"/>
              <a:t>ime</a:t>
            </a:r>
            <a:r>
              <a:rPr lang="en-AU" altLang="en-US" sz="4700" dirty="0"/>
              <a:t> series analysis</a:t>
            </a:r>
          </a:p>
          <a:p>
            <a:endParaRPr lang="en-AU" dirty="0"/>
          </a:p>
        </p:txBody>
      </p:sp>
    </p:spTree>
    <p:extLst>
      <p:ext uri="{BB962C8B-B14F-4D97-AF65-F5344CB8AC3E}">
        <p14:creationId xmlns:p14="http://schemas.microsoft.com/office/powerpoint/2010/main" val="73891046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17CFC88-F81F-464C-B2F9-0F5278543466}"/>
              </a:ext>
            </a:extLst>
          </p:cNvPr>
          <p:cNvSpPr>
            <a:spLocks noGrp="1"/>
          </p:cNvSpPr>
          <p:nvPr>
            <p:ph idx="1"/>
          </p:nvPr>
        </p:nvSpPr>
        <p:spPr>
          <a:xfrm>
            <a:off x="2614936" y="3689648"/>
            <a:ext cx="19154128" cy="8710706"/>
          </a:xfrm>
        </p:spPr>
        <p:txBody>
          <a:bodyPr/>
          <a:lstStyle/>
          <a:p>
            <a:pPr marL="685800" indent="-685800">
              <a:lnSpc>
                <a:spcPct val="125000"/>
              </a:lnSpc>
              <a:spcBef>
                <a:spcPts val="1200"/>
              </a:spcBef>
              <a:buClr>
                <a:srgbClr val="DD622B"/>
              </a:buClr>
              <a:buFont typeface="Wingdings" panose="05000000000000000000" pitchFamily="2" charset="2"/>
              <a:buChar char="§"/>
              <a:defRPr/>
            </a:pPr>
            <a:r>
              <a:rPr lang="en-US" altLang="en-US" sz="4000" dirty="0"/>
              <a:t>C</a:t>
            </a:r>
            <a:r>
              <a:rPr lang="en-AU" altLang="en-US" sz="4700" dirty="0" err="1"/>
              <a:t>omparison</a:t>
            </a:r>
            <a:r>
              <a:rPr lang="en-AU" altLang="en-US" sz="4700" dirty="0"/>
              <a:t> of current balances in the financial report with balances of previous periods and budgeted amounts (simple comparisons).</a:t>
            </a:r>
          </a:p>
          <a:p>
            <a:pPr marL="685800" indent="-685800">
              <a:lnSpc>
                <a:spcPct val="125000"/>
              </a:lnSpc>
              <a:spcBef>
                <a:spcPts val="1200"/>
              </a:spcBef>
              <a:buClr>
                <a:srgbClr val="DD622B"/>
              </a:buClr>
              <a:buFont typeface="Wingdings" panose="05000000000000000000" pitchFamily="2" charset="2"/>
              <a:buChar char="§"/>
              <a:defRPr/>
            </a:pPr>
            <a:r>
              <a:rPr lang="en-US" altLang="en-US" sz="4700" dirty="0"/>
              <a:t>C</a:t>
            </a:r>
            <a:r>
              <a:rPr lang="en-AU" altLang="en-US" sz="4700" dirty="0" err="1"/>
              <a:t>omputation</a:t>
            </a:r>
            <a:r>
              <a:rPr lang="en-AU" altLang="en-US" sz="4700" dirty="0"/>
              <a:t> of ratios and percentage relationships for comparison with previous years, budgets and industry averages (ratio analysis). </a:t>
            </a:r>
          </a:p>
          <a:p>
            <a:pPr marL="685800" indent="-685800">
              <a:lnSpc>
                <a:spcPct val="125000"/>
              </a:lnSpc>
              <a:spcBef>
                <a:spcPts val="1200"/>
              </a:spcBef>
              <a:buClr>
                <a:srgbClr val="DD622B"/>
              </a:buClr>
              <a:buFont typeface="Wingdings" panose="05000000000000000000" pitchFamily="2" charset="2"/>
              <a:buChar char="§"/>
              <a:defRPr/>
            </a:pPr>
            <a:r>
              <a:rPr lang="en-AU" altLang="en-US" sz="4700" dirty="0"/>
              <a:t>Significant variations from expectations indicate areas requiring investigation.</a:t>
            </a:r>
          </a:p>
          <a:p>
            <a:pPr marL="685800" indent="-685800">
              <a:lnSpc>
                <a:spcPct val="125000"/>
              </a:lnSpc>
              <a:spcBef>
                <a:spcPts val="1200"/>
              </a:spcBef>
              <a:buClr>
                <a:srgbClr val="DD622B"/>
              </a:buClr>
              <a:buFont typeface="Wingdings" panose="05000000000000000000" pitchFamily="2" charset="2"/>
              <a:buChar char="§"/>
              <a:defRPr/>
            </a:pPr>
            <a:endParaRPr lang="en-AU" sz="4700" dirty="0"/>
          </a:p>
        </p:txBody>
      </p:sp>
      <p:sp>
        <p:nvSpPr>
          <p:cNvPr id="3" name="Slide Number Placeholder 2">
            <a:extLst>
              <a:ext uri="{FF2B5EF4-FFF2-40B4-BE49-F238E27FC236}">
                <a16:creationId xmlns:a16="http://schemas.microsoft.com/office/drawing/2014/main" id="{15D22C05-DB4C-42B3-9EC6-04894486D8C9}"/>
              </a:ext>
            </a:extLst>
          </p:cNvPr>
          <p:cNvSpPr>
            <a:spLocks noGrp="1"/>
          </p:cNvSpPr>
          <p:nvPr>
            <p:ph type="sldNum" sz="quarter" idx="12"/>
          </p:nvPr>
        </p:nvSpPr>
        <p:spPr/>
        <p:txBody>
          <a:bodyPr/>
          <a:lstStyle/>
          <a:p>
            <a:fld id="{CE1B70CE-F4BC-4B6F-A663-B479B5E51611}" type="slidenum">
              <a:rPr lang="en-AU" noProof="0" smtClean="0"/>
              <a:pPr/>
              <a:t>45</a:t>
            </a:fld>
            <a:endParaRPr lang="en-AU" noProof="0" dirty="0"/>
          </a:p>
        </p:txBody>
      </p:sp>
      <p:sp>
        <p:nvSpPr>
          <p:cNvPr id="4" name="Title 3">
            <a:extLst>
              <a:ext uri="{FF2B5EF4-FFF2-40B4-BE49-F238E27FC236}">
                <a16:creationId xmlns:a16="http://schemas.microsoft.com/office/drawing/2014/main" id="{1742237B-41D3-4F40-8381-3A7A25B45828}"/>
              </a:ext>
            </a:extLst>
          </p:cNvPr>
          <p:cNvSpPr>
            <a:spLocks noGrp="1"/>
          </p:cNvSpPr>
          <p:nvPr>
            <p:ph type="title"/>
          </p:nvPr>
        </p:nvSpPr>
        <p:spPr>
          <a:xfrm>
            <a:off x="958752" y="1529408"/>
            <a:ext cx="22909043" cy="1491516"/>
          </a:xfrm>
        </p:spPr>
        <p:txBody>
          <a:bodyPr/>
          <a:lstStyle/>
          <a:p>
            <a:r>
              <a:rPr lang="en-AU" altLang="en-US" sz="6600" dirty="0" smtClean="0">
                <a:solidFill>
                  <a:srgbClr val="0070C0"/>
                </a:solidFill>
                <a:cs typeface="+mj-cs"/>
              </a:rPr>
              <a:t>Analytical procedures most commonly used in planning</a:t>
            </a:r>
            <a:endParaRPr lang="en-AU" sz="6600" dirty="0">
              <a:solidFill>
                <a:srgbClr val="0070C0"/>
              </a:solidFill>
              <a:cs typeface="+mj-cs"/>
            </a:endParaRPr>
          </a:p>
        </p:txBody>
      </p:sp>
    </p:spTree>
    <p:extLst>
      <p:ext uri="{BB962C8B-B14F-4D97-AF65-F5344CB8AC3E}">
        <p14:creationId xmlns:p14="http://schemas.microsoft.com/office/powerpoint/2010/main" val="37803909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E0E62A5-F2E9-43B6-ADE4-3B2EF02DEBF2}"/>
              </a:ext>
            </a:extLst>
          </p:cNvPr>
          <p:cNvSpPr>
            <a:spLocks noGrp="1"/>
          </p:cNvSpPr>
          <p:nvPr>
            <p:ph idx="1"/>
          </p:nvPr>
        </p:nvSpPr>
        <p:spPr>
          <a:xfrm>
            <a:off x="1534816" y="2833190"/>
            <a:ext cx="19730192" cy="8710706"/>
          </a:xfrm>
        </p:spPr>
        <p:txBody>
          <a:bodyPr/>
          <a:lstStyle/>
          <a:p>
            <a:pPr marL="685800" indent="-685800">
              <a:lnSpc>
                <a:spcPct val="125000"/>
              </a:lnSpc>
              <a:spcBef>
                <a:spcPts val="1200"/>
              </a:spcBef>
              <a:buClr>
                <a:srgbClr val="DD622B"/>
              </a:buClr>
              <a:buFont typeface="Wingdings" panose="05000000000000000000" pitchFamily="2" charset="2"/>
              <a:buChar char="§"/>
              <a:defRPr/>
            </a:pPr>
            <a:r>
              <a:rPr lang="en-US" altLang="en-US" sz="4700" dirty="0"/>
              <a:t>At the planning stage the auditor is undertaking ratio analysis on unaudited financial information, thus any ratios not in accordance with the auditor’</a:t>
            </a:r>
            <a:r>
              <a:rPr lang="en-US" altLang="ja-JP" sz="4700" dirty="0"/>
              <a:t>s expectations will indicate areas requiring significant audit attention. </a:t>
            </a:r>
          </a:p>
          <a:p>
            <a:pPr marL="685800" indent="-685800">
              <a:lnSpc>
                <a:spcPct val="125000"/>
              </a:lnSpc>
              <a:spcBef>
                <a:spcPts val="1200"/>
              </a:spcBef>
              <a:buClr>
                <a:srgbClr val="DD622B"/>
              </a:buClr>
              <a:buFont typeface="Wingdings" panose="05000000000000000000" pitchFamily="2" charset="2"/>
              <a:buChar char="§"/>
              <a:defRPr/>
            </a:pPr>
            <a:r>
              <a:rPr lang="en-US" altLang="en-US" sz="4700" dirty="0"/>
              <a:t>These ratios may be compared to</a:t>
            </a:r>
            <a:r>
              <a:rPr lang="en-AU" altLang="en-US" sz="4700" dirty="0"/>
              <a:t>:</a:t>
            </a:r>
          </a:p>
          <a:p>
            <a:pPr marL="2299500" lvl="5" indent="-571500"/>
            <a:r>
              <a:rPr lang="en-US" altLang="en-US" sz="4400" b="1" dirty="0"/>
              <a:t>industry data:</a:t>
            </a:r>
          </a:p>
          <a:p>
            <a:pPr lvl="8"/>
            <a:r>
              <a:rPr lang="en-US" altLang="en-US" sz="4400" dirty="0">
                <a:ea typeface="ＭＳ Ｐゴシック" panose="020B0600070205080204" pitchFamily="34" charset="-128"/>
              </a:rPr>
              <a:t>average ratios in industries listed on the </a:t>
            </a:r>
            <a:r>
              <a:rPr lang="en-US" altLang="en-US" sz="4400" dirty="0" smtClean="0">
                <a:ea typeface="ＭＳ Ｐゴシック" panose="020B0600070205080204" pitchFamily="34" charset="-128"/>
              </a:rPr>
              <a:t>ASX</a:t>
            </a:r>
          </a:p>
          <a:p>
            <a:pPr marL="2592000" lvl="8" indent="0">
              <a:buNone/>
            </a:pPr>
            <a:endParaRPr lang="en-US" altLang="en-US" sz="4400" dirty="0" smtClean="0">
              <a:ea typeface="ＭＳ Ｐゴシック" panose="020B0600070205080204" pitchFamily="34" charset="-128"/>
            </a:endParaRPr>
          </a:p>
          <a:p>
            <a:pPr marL="2299500" lvl="5" indent="-571500"/>
            <a:r>
              <a:rPr lang="en-US" altLang="en-US" sz="4400" b="1" dirty="0" smtClean="0"/>
              <a:t>internal </a:t>
            </a:r>
            <a:r>
              <a:rPr lang="en-US" altLang="en-US" sz="4400" b="1" dirty="0"/>
              <a:t>data:</a:t>
            </a:r>
          </a:p>
          <a:p>
            <a:pPr lvl="8"/>
            <a:r>
              <a:rPr lang="en-US" altLang="en-US" sz="4400" dirty="0">
                <a:ea typeface="ＭＳ Ｐゴシック" panose="020B0600070205080204" pitchFamily="34" charset="-128"/>
              </a:rPr>
              <a:t>previous years</a:t>
            </a:r>
          </a:p>
          <a:p>
            <a:pPr lvl="8"/>
            <a:r>
              <a:rPr lang="en-US" altLang="en-US" sz="4400" dirty="0">
                <a:ea typeface="ＭＳ Ｐゴシック" panose="020B0600070205080204" pitchFamily="34" charset="-128"/>
              </a:rPr>
              <a:t>budgets or forecasts</a:t>
            </a:r>
          </a:p>
          <a:p>
            <a:pPr lvl="8"/>
            <a:r>
              <a:rPr lang="en-US" altLang="en-US" sz="4400" dirty="0">
                <a:ea typeface="ＭＳ Ｐゴシック" panose="020B0600070205080204" pitchFamily="34" charset="-128"/>
              </a:rPr>
              <a:t>segment or division data.</a:t>
            </a:r>
          </a:p>
          <a:p>
            <a:pPr lvl="4"/>
            <a:endParaRPr lang="en-AU" sz="4400" dirty="0"/>
          </a:p>
        </p:txBody>
      </p:sp>
      <p:sp>
        <p:nvSpPr>
          <p:cNvPr id="3" name="Slide Number Placeholder 2">
            <a:extLst>
              <a:ext uri="{FF2B5EF4-FFF2-40B4-BE49-F238E27FC236}">
                <a16:creationId xmlns:a16="http://schemas.microsoft.com/office/drawing/2014/main" id="{C9BDCA52-18F6-4CF5-A417-78F03A3E8511}"/>
              </a:ext>
            </a:extLst>
          </p:cNvPr>
          <p:cNvSpPr>
            <a:spLocks noGrp="1"/>
          </p:cNvSpPr>
          <p:nvPr>
            <p:ph type="sldNum" sz="quarter" idx="12"/>
          </p:nvPr>
        </p:nvSpPr>
        <p:spPr/>
        <p:txBody>
          <a:bodyPr/>
          <a:lstStyle/>
          <a:p>
            <a:fld id="{CE1B70CE-F4BC-4B6F-A663-B479B5E51611}" type="slidenum">
              <a:rPr lang="en-AU" noProof="0" smtClean="0"/>
              <a:pPr/>
              <a:t>46</a:t>
            </a:fld>
            <a:endParaRPr lang="en-AU" noProof="0" dirty="0"/>
          </a:p>
        </p:txBody>
      </p:sp>
      <p:sp>
        <p:nvSpPr>
          <p:cNvPr id="4" name="Title 3">
            <a:extLst>
              <a:ext uri="{FF2B5EF4-FFF2-40B4-BE49-F238E27FC236}">
                <a16:creationId xmlns:a16="http://schemas.microsoft.com/office/drawing/2014/main" id="{0B6B8242-1C2C-4451-91F5-DAA9C1284C66}"/>
              </a:ext>
            </a:extLst>
          </p:cNvPr>
          <p:cNvSpPr>
            <a:spLocks noGrp="1"/>
          </p:cNvSpPr>
          <p:nvPr>
            <p:ph type="title"/>
          </p:nvPr>
        </p:nvSpPr>
        <p:spPr>
          <a:xfrm>
            <a:off x="2444722" y="1169368"/>
            <a:ext cx="18336313" cy="1491516"/>
          </a:xfrm>
        </p:spPr>
        <p:txBody>
          <a:bodyPr/>
          <a:lstStyle/>
          <a:p>
            <a:pPr algn="ctr"/>
            <a:r>
              <a:rPr lang="en-AU" altLang="en-US" sz="6600" dirty="0">
                <a:solidFill>
                  <a:srgbClr val="0070C0"/>
                </a:solidFill>
                <a:cs typeface="+mj-cs"/>
              </a:rPr>
              <a:t>Ratio analysis</a:t>
            </a:r>
            <a:endParaRPr lang="en-AU" sz="6600" dirty="0">
              <a:solidFill>
                <a:srgbClr val="0070C0"/>
              </a:solidFill>
              <a:cs typeface="+mj-cs"/>
            </a:endParaRPr>
          </a:p>
        </p:txBody>
      </p:sp>
    </p:spTree>
    <p:extLst>
      <p:ext uri="{BB962C8B-B14F-4D97-AF65-F5344CB8AC3E}">
        <p14:creationId xmlns:p14="http://schemas.microsoft.com/office/powerpoint/2010/main" val="111290991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0A86F92-8052-4518-97CA-193059A2C687}"/>
              </a:ext>
            </a:extLst>
          </p:cNvPr>
          <p:cNvSpPr>
            <a:spLocks noGrp="1"/>
          </p:cNvSpPr>
          <p:nvPr>
            <p:ph idx="1"/>
          </p:nvPr>
        </p:nvSpPr>
        <p:spPr>
          <a:xfrm>
            <a:off x="2451641" y="3117582"/>
            <a:ext cx="19658184" cy="9348978"/>
          </a:xfrm>
        </p:spPr>
        <p:txBody>
          <a:bodyPr/>
          <a:lstStyle/>
          <a:p>
            <a:pPr marL="914400" indent="-914400">
              <a:spcAft>
                <a:spcPts val="2400"/>
              </a:spcAft>
              <a:buAutoNum type="arabicPeriod"/>
              <a:defRPr/>
            </a:pPr>
            <a:r>
              <a:rPr lang="en-AU" altLang="en-US" b="1" dirty="0" smtClean="0">
                <a:solidFill>
                  <a:srgbClr val="DD622B"/>
                </a:solidFill>
              </a:rPr>
              <a:t>Short-term </a:t>
            </a:r>
            <a:r>
              <a:rPr lang="en-AU" altLang="en-US" b="1" dirty="0">
                <a:solidFill>
                  <a:srgbClr val="DD622B"/>
                </a:solidFill>
              </a:rPr>
              <a:t>liquidity</a:t>
            </a:r>
            <a:r>
              <a:rPr lang="en-AU" altLang="en-US" b="1" dirty="0" smtClean="0">
                <a:solidFill>
                  <a:srgbClr val="DD622B"/>
                </a:solidFill>
              </a:rPr>
              <a:t>:</a:t>
            </a:r>
          </a:p>
          <a:p>
            <a:pPr marL="742950" lvl="1" indent="-742950">
              <a:buFont typeface="Wingdings" panose="05000000000000000000" pitchFamily="2" charset="2"/>
              <a:buChar char="ü"/>
              <a:defRPr/>
            </a:pPr>
            <a:r>
              <a:rPr lang="en-AU" altLang="en-US" sz="4000" dirty="0" smtClean="0">
                <a:sym typeface="Wingdings" pitchFamily="2" charset="2"/>
              </a:rPr>
              <a:t>current </a:t>
            </a:r>
            <a:r>
              <a:rPr lang="en-AU" altLang="en-US" sz="4000" dirty="0">
                <a:sym typeface="Wingdings" pitchFamily="2" charset="2"/>
              </a:rPr>
              <a:t>ratio (current assets to current liabilities)</a:t>
            </a:r>
          </a:p>
          <a:p>
            <a:pPr marL="742950" lvl="1" indent="-742950">
              <a:buFont typeface="Wingdings" panose="05000000000000000000" pitchFamily="2" charset="2"/>
              <a:buChar char="ü"/>
              <a:defRPr/>
            </a:pPr>
            <a:r>
              <a:rPr lang="en-AU" altLang="en-US" sz="4000" dirty="0">
                <a:sym typeface="Wingdings" pitchFamily="2" charset="2"/>
              </a:rPr>
              <a:t>quick asset ratio (liquid assets to current liabilities)</a:t>
            </a:r>
          </a:p>
          <a:p>
            <a:pPr marL="742950" lvl="1" indent="-742950">
              <a:buFont typeface="Wingdings" panose="05000000000000000000" pitchFamily="2" charset="2"/>
              <a:buChar char="ü"/>
              <a:defRPr/>
            </a:pPr>
            <a:r>
              <a:rPr lang="en-AU" altLang="en-US" sz="4000" dirty="0">
                <a:sym typeface="Wingdings" pitchFamily="2" charset="2"/>
              </a:rPr>
              <a:t>operating cash flow ratio (cash flow from operations to current liabilities</a:t>
            </a:r>
            <a:r>
              <a:rPr lang="en-AU" altLang="en-US" sz="4000" dirty="0" smtClean="0">
                <a:sym typeface="Wingdings" pitchFamily="2" charset="2"/>
              </a:rPr>
              <a:t>).</a:t>
            </a:r>
          </a:p>
          <a:p>
            <a:pPr lvl="1">
              <a:defRPr/>
            </a:pPr>
            <a:endParaRPr lang="en-AU" altLang="en-US" sz="4000" dirty="0"/>
          </a:p>
          <a:p>
            <a:pPr>
              <a:spcAft>
                <a:spcPts val="2400"/>
              </a:spcAft>
              <a:defRPr/>
            </a:pPr>
            <a:r>
              <a:rPr lang="en-AU" altLang="en-US" b="1" dirty="0">
                <a:solidFill>
                  <a:srgbClr val="DD622B"/>
                </a:solidFill>
              </a:rPr>
              <a:t>2. </a:t>
            </a:r>
            <a:r>
              <a:rPr lang="en-AU" altLang="en-US" b="1" dirty="0">
                <a:solidFill>
                  <a:srgbClr val="DD622B"/>
                </a:solidFill>
              </a:rPr>
              <a:t>Activity</a:t>
            </a:r>
            <a:r>
              <a:rPr lang="en-AU" altLang="en-US" b="1" dirty="0" smtClean="0">
                <a:solidFill>
                  <a:srgbClr val="DD622B"/>
                </a:solidFill>
              </a:rPr>
              <a:t>:</a:t>
            </a:r>
            <a:endParaRPr lang="en-AU" altLang="en-US" b="1" dirty="0">
              <a:solidFill>
                <a:srgbClr val="DD622B"/>
              </a:solidFill>
            </a:endParaRPr>
          </a:p>
          <a:p>
            <a:pPr marL="742950" lvl="1" indent="-742950">
              <a:buFont typeface="Wingdings" panose="05000000000000000000" pitchFamily="2" charset="2"/>
              <a:buChar char="ü"/>
              <a:defRPr/>
            </a:pPr>
            <a:r>
              <a:rPr lang="en-US" altLang="en-US" sz="4000" dirty="0">
                <a:sym typeface="Wingdings" pitchFamily="2" charset="2"/>
              </a:rPr>
              <a:t>receivables</a:t>
            </a:r>
            <a:r>
              <a:rPr lang="en-AU" altLang="en-US" sz="4000" dirty="0">
                <a:sym typeface="Wingdings" pitchFamily="2" charset="2"/>
              </a:rPr>
              <a:t> turnover (net sales to average accounts receivable)/days in receivables (365 days to receivables turnover)</a:t>
            </a:r>
          </a:p>
          <a:p>
            <a:pPr marL="742950" lvl="1" indent="-742950">
              <a:buFont typeface="Wingdings" panose="05000000000000000000" pitchFamily="2" charset="2"/>
              <a:buChar char="ü"/>
              <a:defRPr/>
            </a:pPr>
            <a:r>
              <a:rPr lang="en-AU" altLang="en-US" sz="4000" dirty="0">
                <a:sym typeface="Wingdings" pitchFamily="2" charset="2"/>
              </a:rPr>
              <a:t>inventory turnover (cost of goods sold to average inventory) /days in inventory (365 days to inventory turnover).</a:t>
            </a:r>
            <a:endParaRPr lang="en-AU" sz="4000" dirty="0"/>
          </a:p>
        </p:txBody>
      </p:sp>
      <p:sp>
        <p:nvSpPr>
          <p:cNvPr id="3" name="Slide Number Placeholder 2">
            <a:extLst>
              <a:ext uri="{FF2B5EF4-FFF2-40B4-BE49-F238E27FC236}">
                <a16:creationId xmlns:a16="http://schemas.microsoft.com/office/drawing/2014/main" id="{76305D0C-9B43-4C1B-BFBB-4EDD916A3FBD}"/>
              </a:ext>
            </a:extLst>
          </p:cNvPr>
          <p:cNvSpPr>
            <a:spLocks noGrp="1"/>
          </p:cNvSpPr>
          <p:nvPr>
            <p:ph type="sldNum" sz="quarter" idx="12"/>
          </p:nvPr>
        </p:nvSpPr>
        <p:spPr/>
        <p:txBody>
          <a:bodyPr/>
          <a:lstStyle/>
          <a:p>
            <a:fld id="{CE1B70CE-F4BC-4B6F-A663-B479B5E51611}" type="slidenum">
              <a:rPr lang="en-AU" noProof="0" smtClean="0"/>
              <a:pPr/>
              <a:t>47</a:t>
            </a:fld>
            <a:endParaRPr lang="en-AU" noProof="0" dirty="0"/>
          </a:p>
        </p:txBody>
      </p:sp>
      <p:sp>
        <p:nvSpPr>
          <p:cNvPr id="4" name="Title 3">
            <a:extLst>
              <a:ext uri="{FF2B5EF4-FFF2-40B4-BE49-F238E27FC236}">
                <a16:creationId xmlns:a16="http://schemas.microsoft.com/office/drawing/2014/main" id="{5287AF4D-E200-4F10-BFC8-64E5FB8793BA}"/>
              </a:ext>
            </a:extLst>
          </p:cNvPr>
          <p:cNvSpPr>
            <a:spLocks noGrp="1"/>
          </p:cNvSpPr>
          <p:nvPr>
            <p:ph type="title"/>
          </p:nvPr>
        </p:nvSpPr>
        <p:spPr>
          <a:xfrm>
            <a:off x="2451641" y="1626066"/>
            <a:ext cx="18336313" cy="1491516"/>
          </a:xfrm>
        </p:spPr>
        <p:txBody>
          <a:bodyPr/>
          <a:lstStyle/>
          <a:p>
            <a:pPr algn="ctr"/>
            <a:r>
              <a:rPr lang="en-AU" altLang="en-US" sz="6600" dirty="0">
                <a:solidFill>
                  <a:srgbClr val="0070C0"/>
                </a:solidFill>
                <a:cs typeface="+mj-cs"/>
              </a:rPr>
              <a:t>Ratios commonly used at the planning stage</a:t>
            </a:r>
            <a:endParaRPr lang="en-AU" sz="6600" dirty="0">
              <a:solidFill>
                <a:srgbClr val="0070C0"/>
              </a:solidFill>
              <a:cs typeface="+mj-cs"/>
            </a:endParaRPr>
          </a:p>
        </p:txBody>
      </p:sp>
    </p:spTree>
    <p:extLst>
      <p:ext uri="{BB962C8B-B14F-4D97-AF65-F5344CB8AC3E}">
        <p14:creationId xmlns:p14="http://schemas.microsoft.com/office/powerpoint/2010/main" val="337014766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280A166-27D6-4EB9-914E-BD6386D18F55}"/>
              </a:ext>
            </a:extLst>
          </p:cNvPr>
          <p:cNvSpPr>
            <a:spLocks noGrp="1"/>
          </p:cNvSpPr>
          <p:nvPr>
            <p:ph idx="1"/>
          </p:nvPr>
        </p:nvSpPr>
        <p:spPr>
          <a:xfrm>
            <a:off x="2482202" y="3049190"/>
            <a:ext cx="18336313" cy="8710706"/>
          </a:xfrm>
        </p:spPr>
        <p:txBody>
          <a:bodyPr/>
          <a:lstStyle/>
          <a:p>
            <a:pPr>
              <a:spcAft>
                <a:spcPts val="2400"/>
              </a:spcAft>
              <a:defRPr/>
            </a:pPr>
            <a:r>
              <a:rPr lang="en-AU" altLang="en-US" b="1" dirty="0">
                <a:solidFill>
                  <a:srgbClr val="DD622B"/>
                </a:solidFill>
              </a:rPr>
              <a:t>3. Profitability:</a:t>
            </a:r>
          </a:p>
          <a:p>
            <a:pPr marL="742950" lvl="1" indent="-742950">
              <a:buFont typeface="Wingdings" panose="05000000000000000000" pitchFamily="2" charset="2"/>
              <a:buChar char="ü"/>
              <a:defRPr/>
            </a:pPr>
            <a:r>
              <a:rPr lang="en-US" altLang="en-US" sz="4000" dirty="0">
                <a:sym typeface="Wingdings" panose="05000000000000000000" pitchFamily="2" charset="2"/>
              </a:rPr>
              <a:t>g</a:t>
            </a:r>
            <a:r>
              <a:rPr lang="en-AU" altLang="en-US" sz="4000" dirty="0">
                <a:sym typeface="Wingdings" panose="05000000000000000000" pitchFamily="2" charset="2"/>
              </a:rPr>
              <a:t>ross profit and net profit ratio (gross profit or net </a:t>
            </a:r>
            <a:br>
              <a:rPr lang="en-AU" altLang="en-US" sz="4000" dirty="0">
                <a:sym typeface="Wingdings" panose="05000000000000000000" pitchFamily="2" charset="2"/>
              </a:rPr>
            </a:br>
            <a:r>
              <a:rPr lang="en-AU" altLang="en-US" sz="4000" dirty="0">
                <a:sym typeface="Wingdings" panose="05000000000000000000" pitchFamily="2" charset="2"/>
              </a:rPr>
              <a:t>profit to net sales)</a:t>
            </a:r>
          </a:p>
          <a:p>
            <a:pPr marL="742950" lvl="1" indent="-742950">
              <a:buFont typeface="Wingdings" panose="05000000000000000000" pitchFamily="2" charset="2"/>
              <a:buChar char="ü"/>
              <a:defRPr/>
            </a:pPr>
            <a:r>
              <a:rPr lang="en-AU" altLang="en-US" sz="4000" dirty="0">
                <a:sym typeface="Wingdings" panose="05000000000000000000" pitchFamily="2" charset="2"/>
              </a:rPr>
              <a:t>return on total assets (net profit before interest and taxes to total assets)</a:t>
            </a:r>
          </a:p>
          <a:p>
            <a:pPr marL="742950" lvl="1" indent="-742950">
              <a:buFont typeface="Wingdings" panose="05000000000000000000" pitchFamily="2" charset="2"/>
              <a:buChar char="ü"/>
              <a:defRPr/>
            </a:pPr>
            <a:r>
              <a:rPr lang="en-AU" altLang="en-US" sz="4000" dirty="0">
                <a:sym typeface="Wingdings" panose="05000000000000000000" pitchFamily="2" charset="2"/>
              </a:rPr>
              <a:t>return on shareholders</a:t>
            </a:r>
            <a:r>
              <a:rPr lang="ja-JP" altLang="en-US" sz="4000" dirty="0">
                <a:sym typeface="Wingdings" panose="05000000000000000000" pitchFamily="2" charset="2"/>
              </a:rPr>
              <a:t>’</a:t>
            </a:r>
            <a:r>
              <a:rPr lang="en-AU" altLang="ja-JP" sz="4000" dirty="0">
                <a:sym typeface="Wingdings" panose="05000000000000000000" pitchFamily="2" charset="2"/>
              </a:rPr>
              <a:t> equity (net profit to ordinary shareholders</a:t>
            </a:r>
            <a:r>
              <a:rPr lang="ja-JP" altLang="en-US" sz="4000" dirty="0">
                <a:sym typeface="Wingdings" panose="05000000000000000000" pitchFamily="2" charset="2"/>
              </a:rPr>
              <a:t>’</a:t>
            </a:r>
            <a:r>
              <a:rPr lang="en-AU" altLang="ja-JP" sz="4000" dirty="0">
                <a:sym typeface="Wingdings" panose="05000000000000000000" pitchFamily="2" charset="2"/>
              </a:rPr>
              <a:t> equity</a:t>
            </a:r>
            <a:r>
              <a:rPr lang="en-AU" altLang="ja-JP" sz="4000" dirty="0">
                <a:sym typeface="Wingdings" panose="05000000000000000000" pitchFamily="2" charset="2"/>
              </a:rPr>
              <a:t>).</a:t>
            </a:r>
          </a:p>
          <a:p>
            <a:pPr marL="571500" lvl="1" indent="-571500">
              <a:buFont typeface="Arial" panose="020B0604020202020204" pitchFamily="34" charset="0"/>
              <a:buChar char="•"/>
            </a:pPr>
            <a:endParaRPr lang="en-AU" altLang="ja-JP" sz="4000" dirty="0">
              <a:sym typeface="Wingdings" panose="05000000000000000000" pitchFamily="2" charset="2"/>
            </a:endParaRPr>
          </a:p>
          <a:p>
            <a:pPr>
              <a:spcAft>
                <a:spcPts val="2400"/>
              </a:spcAft>
              <a:defRPr/>
            </a:pPr>
            <a:r>
              <a:rPr lang="en-AU" altLang="en-US" b="1" dirty="0">
                <a:solidFill>
                  <a:srgbClr val="DD622B"/>
                </a:solidFill>
              </a:rPr>
              <a:t>4. Solvency:</a:t>
            </a:r>
          </a:p>
          <a:p>
            <a:pPr marL="742950" lvl="1" indent="-742950">
              <a:buFont typeface="Wingdings" panose="05000000000000000000" pitchFamily="2" charset="2"/>
              <a:buChar char="ü"/>
              <a:defRPr/>
            </a:pPr>
            <a:r>
              <a:rPr lang="en-AU" altLang="en-US" sz="4000" dirty="0">
                <a:sym typeface="Wingdings" panose="05000000000000000000" pitchFamily="2" charset="2"/>
              </a:rPr>
              <a:t>debt to equity ratio (total liabilities to shareholders’ equity)</a:t>
            </a:r>
          </a:p>
          <a:p>
            <a:pPr marL="742950" lvl="1" indent="-742950">
              <a:buFont typeface="Wingdings" panose="05000000000000000000" pitchFamily="2" charset="2"/>
              <a:buChar char="ü"/>
              <a:defRPr/>
            </a:pPr>
            <a:r>
              <a:rPr lang="en-AU" altLang="en-US" sz="4000" dirty="0">
                <a:sym typeface="Wingdings" panose="05000000000000000000" pitchFamily="2" charset="2"/>
              </a:rPr>
              <a:t>times interest earned (net profit before interest and taxes to annual interest expense).</a:t>
            </a:r>
          </a:p>
          <a:p>
            <a:endParaRPr lang="en-AU" dirty="0"/>
          </a:p>
        </p:txBody>
      </p:sp>
      <p:sp>
        <p:nvSpPr>
          <p:cNvPr id="3" name="Slide Number Placeholder 2">
            <a:extLst>
              <a:ext uri="{FF2B5EF4-FFF2-40B4-BE49-F238E27FC236}">
                <a16:creationId xmlns:a16="http://schemas.microsoft.com/office/drawing/2014/main" id="{B102863C-B642-4246-B5E4-1D48B22E5E11}"/>
              </a:ext>
            </a:extLst>
          </p:cNvPr>
          <p:cNvSpPr>
            <a:spLocks noGrp="1"/>
          </p:cNvSpPr>
          <p:nvPr>
            <p:ph type="sldNum" sz="quarter" idx="12"/>
          </p:nvPr>
        </p:nvSpPr>
        <p:spPr/>
        <p:txBody>
          <a:bodyPr/>
          <a:lstStyle/>
          <a:p>
            <a:fld id="{CE1B70CE-F4BC-4B6F-A663-B479B5E51611}" type="slidenum">
              <a:rPr lang="en-AU" noProof="0" smtClean="0"/>
              <a:pPr/>
              <a:t>48</a:t>
            </a:fld>
            <a:endParaRPr lang="en-AU" noProof="0" dirty="0"/>
          </a:p>
        </p:txBody>
      </p:sp>
      <p:sp>
        <p:nvSpPr>
          <p:cNvPr id="6" name="Title 3">
            <a:extLst>
              <a:ext uri="{FF2B5EF4-FFF2-40B4-BE49-F238E27FC236}">
                <a16:creationId xmlns:a16="http://schemas.microsoft.com/office/drawing/2014/main" id="{5C88A29F-1A36-4B64-962E-178B68BCD5BE}"/>
              </a:ext>
            </a:extLst>
          </p:cNvPr>
          <p:cNvSpPr>
            <a:spLocks noGrp="1"/>
          </p:cNvSpPr>
          <p:nvPr>
            <p:ph type="title"/>
          </p:nvPr>
        </p:nvSpPr>
        <p:spPr>
          <a:xfrm>
            <a:off x="2254896" y="1313384"/>
            <a:ext cx="18337213" cy="1492250"/>
          </a:xfrm>
        </p:spPr>
        <p:txBody>
          <a:bodyPr/>
          <a:lstStyle/>
          <a:p>
            <a:pPr algn="ctr"/>
            <a:r>
              <a:rPr lang="en-AU" altLang="en-US" sz="6600" dirty="0">
                <a:solidFill>
                  <a:srgbClr val="0070C0"/>
                </a:solidFill>
                <a:cs typeface="+mj-cs"/>
              </a:rPr>
              <a:t>Ratios commonly used at the planning stage</a:t>
            </a:r>
            <a:endParaRPr lang="en-AU" sz="6600" dirty="0">
              <a:solidFill>
                <a:srgbClr val="0070C0"/>
              </a:solidFill>
              <a:cs typeface="+mj-cs"/>
            </a:endParaRPr>
          </a:p>
        </p:txBody>
      </p:sp>
    </p:spTree>
    <p:extLst>
      <p:ext uri="{BB962C8B-B14F-4D97-AF65-F5344CB8AC3E}">
        <p14:creationId xmlns:p14="http://schemas.microsoft.com/office/powerpoint/2010/main" val="159524710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D3D2C20-3AA1-471D-97B7-A0CDC2D43E50}"/>
              </a:ext>
            </a:extLst>
          </p:cNvPr>
          <p:cNvSpPr>
            <a:spLocks noGrp="1"/>
          </p:cNvSpPr>
          <p:nvPr>
            <p:ph type="sldNum" sz="quarter" idx="12"/>
          </p:nvPr>
        </p:nvSpPr>
        <p:spPr/>
        <p:txBody>
          <a:bodyPr/>
          <a:lstStyle/>
          <a:p>
            <a:fld id="{CE1B70CE-F4BC-4B6F-A663-B479B5E51611}" type="slidenum">
              <a:rPr lang="en-AU" noProof="0" smtClean="0"/>
              <a:pPr/>
              <a:t>49</a:t>
            </a:fld>
            <a:endParaRPr lang="en-AU" noProof="0" dirty="0"/>
          </a:p>
        </p:txBody>
      </p:sp>
      <p:sp>
        <p:nvSpPr>
          <p:cNvPr id="4" name="Title 3">
            <a:extLst>
              <a:ext uri="{FF2B5EF4-FFF2-40B4-BE49-F238E27FC236}">
                <a16:creationId xmlns:a16="http://schemas.microsoft.com/office/drawing/2014/main" id="{43292229-CD42-43DA-90C6-F7C6A772197B}"/>
              </a:ext>
            </a:extLst>
          </p:cNvPr>
          <p:cNvSpPr>
            <a:spLocks noGrp="1"/>
          </p:cNvSpPr>
          <p:nvPr>
            <p:ph type="title"/>
          </p:nvPr>
        </p:nvSpPr>
        <p:spPr>
          <a:xfrm>
            <a:off x="2110880" y="1098766"/>
            <a:ext cx="18336313" cy="1491516"/>
          </a:xfrm>
        </p:spPr>
        <p:txBody>
          <a:bodyPr/>
          <a:lstStyle/>
          <a:p>
            <a:pPr algn="ctr"/>
            <a:r>
              <a:rPr lang="en-AU" altLang="en-US" sz="6600" dirty="0">
                <a:solidFill>
                  <a:srgbClr val="0070C0"/>
                </a:solidFill>
                <a:cs typeface="+mj-cs"/>
              </a:rPr>
              <a:t>Trend </a:t>
            </a:r>
            <a:r>
              <a:rPr lang="en-AU" altLang="en-US" sz="6600" dirty="0" smtClean="0">
                <a:solidFill>
                  <a:srgbClr val="0070C0"/>
                </a:solidFill>
                <a:cs typeface="+mj-cs"/>
              </a:rPr>
              <a:t>Statements</a:t>
            </a:r>
            <a:endParaRPr lang="en-AU" sz="6600" dirty="0">
              <a:solidFill>
                <a:srgbClr val="0070C0"/>
              </a:solidFill>
              <a:cs typeface="+mj-cs"/>
            </a:endParaRPr>
          </a:p>
        </p:txBody>
      </p:sp>
      <p:sp>
        <p:nvSpPr>
          <p:cNvPr id="5" name="Rectangle 4">
            <a:extLst>
              <a:ext uri="{FF2B5EF4-FFF2-40B4-BE49-F238E27FC236}">
                <a16:creationId xmlns:a16="http://schemas.microsoft.com/office/drawing/2014/main" id="{E615D7CD-086E-4135-BF5E-3A4F8FBDD080}"/>
              </a:ext>
            </a:extLst>
          </p:cNvPr>
          <p:cNvSpPr/>
          <p:nvPr/>
        </p:nvSpPr>
        <p:spPr>
          <a:xfrm>
            <a:off x="1475856" y="2544907"/>
            <a:ext cx="21386376" cy="1569404"/>
          </a:xfrm>
          <a:prstGeom prst="rect">
            <a:avLst/>
          </a:prstGeom>
        </p:spPr>
        <p:txBody>
          <a:bodyPr wrap="square">
            <a:spAutoFit/>
          </a:bodyPr>
          <a:lstStyle/>
          <a:p>
            <a:pPr>
              <a:defRPr/>
            </a:pPr>
            <a:r>
              <a:rPr lang="en-AU" altLang="en-US" dirty="0"/>
              <a:t>Each item is expressed as a percentage of its own level from a base year</a:t>
            </a:r>
            <a:r>
              <a:rPr lang="en-US" altLang="en-US" dirty="0"/>
              <a:t>, t</a:t>
            </a:r>
            <a:r>
              <a:rPr lang="en-AU" altLang="en-US" dirty="0" err="1"/>
              <a:t>hus</a:t>
            </a:r>
            <a:r>
              <a:rPr lang="en-AU" altLang="en-US" dirty="0"/>
              <a:t> allow</a:t>
            </a:r>
            <a:r>
              <a:rPr lang="en-US" altLang="en-US" dirty="0" err="1"/>
              <a:t>ing</a:t>
            </a:r>
            <a:r>
              <a:rPr lang="en-AU" altLang="en-US" dirty="0"/>
              <a:t> focus on trend rather than absolute magnitude of dollar change.</a:t>
            </a:r>
          </a:p>
        </p:txBody>
      </p:sp>
      <p:pic>
        <p:nvPicPr>
          <p:cNvPr id="8" name="Picture 5">
            <a:extLst>
              <a:ext uri="{FF2B5EF4-FFF2-40B4-BE49-F238E27FC236}">
                <a16:creationId xmlns:a16="http://schemas.microsoft.com/office/drawing/2014/main" id="{F0ED9D1E-B372-4DE4-B1A2-676ADE4716D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32222" y="4684574"/>
            <a:ext cx="17933854" cy="78997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p:cNvSpPr/>
          <p:nvPr/>
        </p:nvSpPr>
        <p:spPr>
          <a:xfrm>
            <a:off x="3983088" y="12674809"/>
            <a:ext cx="16777864" cy="430887"/>
          </a:xfrm>
          <a:prstGeom prst="rect">
            <a:avLst/>
          </a:prstGeom>
        </p:spPr>
        <p:txBody>
          <a:bodyPr wrap="square">
            <a:spAutoFit/>
          </a:bodyPr>
          <a:lstStyle/>
          <a:p>
            <a:r>
              <a:rPr lang="en-AU" sz="2200" i="1" dirty="0"/>
              <a:t>Source: </a:t>
            </a:r>
            <a:r>
              <a:rPr lang="en-AU" sz="2200" dirty="0"/>
              <a:t>Grant, G. &amp; </a:t>
            </a:r>
            <a:r>
              <a:rPr lang="en-AU" sz="2200" dirty="0" err="1"/>
              <a:t>Simnett</a:t>
            </a:r>
            <a:r>
              <a:rPr lang="en-AU" sz="2200" dirty="0"/>
              <a:t>, R. (2018). </a:t>
            </a:r>
            <a:r>
              <a:rPr lang="en-AU" sz="2200" i="1" dirty="0"/>
              <a:t>Auditing &amp; Assurance Services In Australia </a:t>
            </a:r>
            <a:r>
              <a:rPr lang="en-AU" sz="2200" dirty="0"/>
              <a:t>(7th Ed), Sydney, Australia: McGraw Hill</a:t>
            </a:r>
            <a:endParaRPr lang="en-AU" sz="2200" dirty="0"/>
          </a:p>
        </p:txBody>
      </p:sp>
    </p:spTree>
    <p:extLst>
      <p:ext uri="{BB962C8B-B14F-4D97-AF65-F5344CB8AC3E}">
        <p14:creationId xmlns:p14="http://schemas.microsoft.com/office/powerpoint/2010/main" val="406415313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7F00460-D6A0-4965-924E-ABDE5912102D}"/>
              </a:ext>
            </a:extLst>
          </p:cNvPr>
          <p:cNvSpPr>
            <a:spLocks noGrp="1"/>
          </p:cNvSpPr>
          <p:nvPr>
            <p:ph idx="1"/>
          </p:nvPr>
        </p:nvSpPr>
        <p:spPr>
          <a:xfrm>
            <a:off x="2830960" y="2389033"/>
            <a:ext cx="19730192" cy="1012583"/>
          </a:xfrm>
        </p:spPr>
        <p:txBody>
          <a:bodyPr/>
          <a:lstStyle/>
          <a:p>
            <a:r>
              <a:rPr lang="en-AU" altLang="en-US" dirty="0"/>
              <a:t>Express balance sheet components as a percentage of total assets and income statement components as a percentage of total revenue</a:t>
            </a:r>
            <a:r>
              <a:rPr lang="en-US" altLang="en-US" dirty="0"/>
              <a:t>.</a:t>
            </a:r>
          </a:p>
          <a:p>
            <a:endParaRPr lang="en-AU" dirty="0"/>
          </a:p>
        </p:txBody>
      </p:sp>
      <p:sp>
        <p:nvSpPr>
          <p:cNvPr id="3" name="Slide Number Placeholder 2">
            <a:extLst>
              <a:ext uri="{FF2B5EF4-FFF2-40B4-BE49-F238E27FC236}">
                <a16:creationId xmlns:a16="http://schemas.microsoft.com/office/drawing/2014/main" id="{E57204E3-3784-4252-97AF-A8F0EF6043C2}"/>
              </a:ext>
            </a:extLst>
          </p:cNvPr>
          <p:cNvSpPr>
            <a:spLocks noGrp="1"/>
          </p:cNvSpPr>
          <p:nvPr>
            <p:ph type="sldNum" sz="quarter" idx="12"/>
          </p:nvPr>
        </p:nvSpPr>
        <p:spPr/>
        <p:txBody>
          <a:bodyPr/>
          <a:lstStyle/>
          <a:p>
            <a:fld id="{CE1B70CE-F4BC-4B6F-A663-B479B5E51611}" type="slidenum">
              <a:rPr lang="en-AU" noProof="0" smtClean="0"/>
              <a:pPr/>
              <a:t>50</a:t>
            </a:fld>
            <a:endParaRPr lang="en-AU" noProof="0" dirty="0"/>
          </a:p>
        </p:txBody>
      </p:sp>
      <p:sp>
        <p:nvSpPr>
          <p:cNvPr id="4" name="Title 3">
            <a:extLst>
              <a:ext uri="{FF2B5EF4-FFF2-40B4-BE49-F238E27FC236}">
                <a16:creationId xmlns:a16="http://schemas.microsoft.com/office/drawing/2014/main" id="{3182E661-9835-4461-B784-2DF394D150F3}"/>
              </a:ext>
            </a:extLst>
          </p:cNvPr>
          <p:cNvSpPr>
            <a:spLocks noGrp="1"/>
          </p:cNvSpPr>
          <p:nvPr>
            <p:ph type="title"/>
          </p:nvPr>
        </p:nvSpPr>
        <p:spPr>
          <a:xfrm>
            <a:off x="2453850" y="1121993"/>
            <a:ext cx="18336313" cy="1491516"/>
          </a:xfrm>
        </p:spPr>
        <p:txBody>
          <a:bodyPr/>
          <a:lstStyle/>
          <a:p>
            <a:pPr algn="ctr"/>
            <a:r>
              <a:rPr lang="en-AU" altLang="en-US" sz="6600" dirty="0">
                <a:solidFill>
                  <a:srgbClr val="0070C0"/>
                </a:solidFill>
                <a:cs typeface="+mj-cs"/>
              </a:rPr>
              <a:t>Common-size </a:t>
            </a:r>
            <a:r>
              <a:rPr lang="en-AU" altLang="en-US" sz="6600" dirty="0" smtClean="0">
                <a:solidFill>
                  <a:srgbClr val="0070C0"/>
                </a:solidFill>
                <a:cs typeface="+mj-cs"/>
              </a:rPr>
              <a:t>Statements</a:t>
            </a:r>
            <a:endParaRPr lang="en-AU" sz="6600" dirty="0">
              <a:solidFill>
                <a:srgbClr val="0070C0"/>
              </a:solidFill>
              <a:cs typeface="+mj-cs"/>
            </a:endParaRPr>
          </a:p>
        </p:txBody>
      </p:sp>
      <p:pic>
        <p:nvPicPr>
          <p:cNvPr id="8" name="Picture 5">
            <a:extLst>
              <a:ext uri="{FF2B5EF4-FFF2-40B4-BE49-F238E27FC236}">
                <a16:creationId xmlns:a16="http://schemas.microsoft.com/office/drawing/2014/main" id="{C5F37D60-9AD6-4016-A467-51F355011DF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69203" y="4187655"/>
            <a:ext cx="17018997" cy="81809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a:xfrm>
            <a:off x="4307124" y="12546170"/>
            <a:ext cx="16777864" cy="430887"/>
          </a:xfrm>
          <a:prstGeom prst="rect">
            <a:avLst/>
          </a:prstGeom>
        </p:spPr>
        <p:txBody>
          <a:bodyPr wrap="square">
            <a:spAutoFit/>
          </a:bodyPr>
          <a:lstStyle/>
          <a:p>
            <a:r>
              <a:rPr lang="en-AU" sz="2200" i="1" dirty="0"/>
              <a:t>Source: </a:t>
            </a:r>
            <a:r>
              <a:rPr lang="en-AU" sz="2200" dirty="0"/>
              <a:t>Grant, G. &amp; </a:t>
            </a:r>
            <a:r>
              <a:rPr lang="en-AU" sz="2200" dirty="0" err="1"/>
              <a:t>Simnett</a:t>
            </a:r>
            <a:r>
              <a:rPr lang="en-AU" sz="2200" dirty="0"/>
              <a:t>, R. (2018). </a:t>
            </a:r>
            <a:r>
              <a:rPr lang="en-AU" sz="2200" i="1" dirty="0"/>
              <a:t>Auditing &amp; Assurance Services In Australia </a:t>
            </a:r>
            <a:r>
              <a:rPr lang="en-AU" sz="2200" dirty="0"/>
              <a:t>(7th Ed), Sydney, Australia: McGraw Hill</a:t>
            </a:r>
            <a:endParaRPr lang="en-AU" sz="2200" dirty="0"/>
          </a:p>
        </p:txBody>
      </p:sp>
    </p:spTree>
    <p:extLst>
      <p:ext uri="{BB962C8B-B14F-4D97-AF65-F5344CB8AC3E}">
        <p14:creationId xmlns:p14="http://schemas.microsoft.com/office/powerpoint/2010/main" val="413254725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E3DC527D-05ED-41D9-BE24-271320A922BB}"/>
              </a:ext>
            </a:extLst>
          </p:cNvPr>
          <p:cNvSpPr>
            <a:spLocks noGrp="1"/>
          </p:cNvSpPr>
          <p:nvPr>
            <p:ph type="sldNum" sz="quarter" idx="12"/>
          </p:nvPr>
        </p:nvSpPr>
        <p:spPr/>
        <p:txBody>
          <a:bodyPr/>
          <a:lstStyle/>
          <a:p>
            <a:fld id="{CE1B70CE-F4BC-4B6F-A663-B479B5E51611}" type="slidenum">
              <a:rPr lang="en-AU" noProof="0" smtClean="0"/>
              <a:pPr/>
              <a:t>51</a:t>
            </a:fld>
            <a:endParaRPr lang="en-AU" noProof="0" dirty="0"/>
          </a:p>
        </p:txBody>
      </p:sp>
      <p:sp>
        <p:nvSpPr>
          <p:cNvPr id="4" name="Title 3">
            <a:extLst>
              <a:ext uri="{FF2B5EF4-FFF2-40B4-BE49-F238E27FC236}">
                <a16:creationId xmlns:a16="http://schemas.microsoft.com/office/drawing/2014/main" id="{B74B6A26-9CCD-480F-B931-F377B8177C42}"/>
              </a:ext>
            </a:extLst>
          </p:cNvPr>
          <p:cNvSpPr>
            <a:spLocks noGrp="1"/>
          </p:cNvSpPr>
          <p:nvPr>
            <p:ph type="title"/>
          </p:nvPr>
        </p:nvSpPr>
        <p:spPr>
          <a:xfrm>
            <a:off x="2451100" y="1241376"/>
            <a:ext cx="18336313" cy="1491516"/>
          </a:xfrm>
        </p:spPr>
        <p:txBody>
          <a:bodyPr/>
          <a:lstStyle/>
          <a:p>
            <a:pPr algn="ctr"/>
            <a:r>
              <a:rPr lang="en-AU" altLang="en-US" sz="6600" dirty="0">
                <a:solidFill>
                  <a:srgbClr val="0070C0"/>
                </a:solidFill>
                <a:cs typeface="+mj-cs"/>
              </a:rPr>
              <a:t>Data used in analytical procedures</a:t>
            </a:r>
            <a:endParaRPr lang="en-AU" sz="6600" dirty="0">
              <a:solidFill>
                <a:srgbClr val="0070C0"/>
              </a:solidFill>
              <a:cs typeface="+mj-cs"/>
            </a:endParaRPr>
          </a:p>
        </p:txBody>
      </p:sp>
      <p:sp>
        <p:nvSpPr>
          <p:cNvPr id="5" name="Rectangle 6">
            <a:extLst>
              <a:ext uri="{FF2B5EF4-FFF2-40B4-BE49-F238E27FC236}">
                <a16:creationId xmlns:a16="http://schemas.microsoft.com/office/drawing/2014/main" id="{B8D23298-DD07-45F1-B0CF-F1A9F5D7392B}"/>
              </a:ext>
            </a:extLst>
          </p:cNvPr>
          <p:cNvSpPr>
            <a:spLocks noGrp="1" noChangeArrowheads="1"/>
          </p:cNvSpPr>
          <p:nvPr>
            <p:ph idx="1"/>
          </p:nvPr>
        </p:nvSpPr>
        <p:spPr>
          <a:xfrm>
            <a:off x="899536" y="3041576"/>
            <a:ext cx="20797519" cy="9347200"/>
          </a:xfrm>
        </p:spPr>
        <p:txBody>
          <a:bodyPr/>
          <a:lstStyle/>
          <a:p>
            <a:pPr marL="685800" indent="-685800">
              <a:lnSpc>
                <a:spcPct val="125000"/>
              </a:lnSpc>
              <a:spcBef>
                <a:spcPts val="1200"/>
              </a:spcBef>
              <a:buClr>
                <a:srgbClr val="DD622B"/>
              </a:buClr>
              <a:buFont typeface="Wingdings" panose="05000000000000000000" pitchFamily="2" charset="2"/>
              <a:buChar char="§"/>
              <a:defRPr/>
            </a:pPr>
            <a:r>
              <a:rPr lang="en-AU" altLang="en-US" sz="4700" dirty="0"/>
              <a:t>Auditor must consider whether data needed are easily available and their reliability. </a:t>
            </a:r>
          </a:p>
          <a:p>
            <a:pPr marL="685800" indent="-685800">
              <a:lnSpc>
                <a:spcPct val="125000"/>
              </a:lnSpc>
              <a:spcBef>
                <a:spcPts val="1200"/>
              </a:spcBef>
              <a:buClr>
                <a:srgbClr val="DD622B"/>
              </a:buClr>
              <a:buFont typeface="Wingdings" panose="05000000000000000000" pitchFamily="2" charset="2"/>
              <a:buChar char="§"/>
              <a:defRPr/>
            </a:pPr>
            <a:r>
              <a:rPr lang="en-AU" altLang="en-US" sz="4700" dirty="0"/>
              <a:t>For reliability:</a:t>
            </a:r>
          </a:p>
          <a:p>
            <a:pPr lvl="5">
              <a:spcBef>
                <a:spcPts val="900"/>
              </a:spcBef>
              <a:buFont typeface="Arial" charset="0"/>
              <a:buChar char="–"/>
              <a:defRPr/>
            </a:pPr>
            <a:r>
              <a:rPr lang="en-AU" altLang="en-US" sz="4000" dirty="0"/>
              <a:t>Data from an independent source outside the entity are generally more reliable than internal data.</a:t>
            </a:r>
          </a:p>
          <a:p>
            <a:pPr lvl="5">
              <a:spcBef>
                <a:spcPts val="900"/>
              </a:spcBef>
              <a:buFont typeface="Arial" charset="0"/>
              <a:buChar char="–"/>
              <a:defRPr/>
            </a:pPr>
            <a:r>
              <a:rPr lang="en-AU" altLang="en-US" sz="4000" dirty="0"/>
              <a:t>Data from a system with effective internal controls are more reliable than data from a poorly controlled system.</a:t>
            </a:r>
          </a:p>
          <a:p>
            <a:pPr lvl="5">
              <a:spcBef>
                <a:spcPts val="900"/>
              </a:spcBef>
              <a:buFont typeface="Arial" charset="0"/>
              <a:buChar char="–"/>
              <a:defRPr/>
            </a:pPr>
            <a:r>
              <a:rPr lang="en-AU" altLang="en-US" sz="4000" dirty="0"/>
              <a:t>Data audited in the previous year or in the current audit are more reliable than unaudited data.</a:t>
            </a:r>
          </a:p>
          <a:p>
            <a:pPr lvl="5">
              <a:spcBef>
                <a:spcPts val="900"/>
              </a:spcBef>
              <a:buFont typeface="Arial" charset="0"/>
              <a:buChar char="–"/>
              <a:defRPr/>
            </a:pPr>
            <a:r>
              <a:rPr lang="en-AU" altLang="en-US" sz="4000" dirty="0"/>
              <a:t>Data from a variety of sources that corroborate each other are more reliable than data from only one source.</a:t>
            </a:r>
          </a:p>
          <a:p>
            <a:pPr lvl="5">
              <a:spcBef>
                <a:spcPts val="900"/>
              </a:spcBef>
              <a:buFont typeface="Arial" charset="0"/>
              <a:buChar char="–"/>
              <a:defRPr/>
            </a:pPr>
            <a:r>
              <a:rPr lang="en-AU" altLang="en-US" sz="4000" dirty="0"/>
              <a:t>Data from the department within the entity that is responsible for the amount being audited are generally less reliable than data from another department</a:t>
            </a:r>
            <a:r>
              <a:rPr lang="en-AU" altLang="en-US" sz="2000" dirty="0"/>
              <a:t>.</a:t>
            </a:r>
          </a:p>
          <a:p>
            <a:pPr lvl="1">
              <a:buFont typeface="Arial" charset="0"/>
              <a:buChar char="–"/>
              <a:defRPr/>
            </a:pPr>
            <a:endParaRPr lang="en-AU" altLang="en-US" sz="1800" dirty="0"/>
          </a:p>
        </p:txBody>
      </p:sp>
    </p:spTree>
    <p:extLst>
      <p:ext uri="{BB962C8B-B14F-4D97-AF65-F5344CB8AC3E}">
        <p14:creationId xmlns:p14="http://schemas.microsoft.com/office/powerpoint/2010/main" val="225496273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544BA0E-8383-4867-B9BA-9F21580EBCDE}"/>
              </a:ext>
            </a:extLst>
          </p:cNvPr>
          <p:cNvSpPr>
            <a:spLocks noGrp="1"/>
          </p:cNvSpPr>
          <p:nvPr>
            <p:ph idx="1"/>
          </p:nvPr>
        </p:nvSpPr>
        <p:spPr>
          <a:xfrm>
            <a:off x="1104859" y="3617640"/>
            <a:ext cx="22978960" cy="9749578"/>
          </a:xfrm>
        </p:spPr>
        <p:txBody>
          <a:bodyPr/>
          <a:lstStyle/>
          <a:p>
            <a:pPr marL="685800" lvl="1" indent="-685800">
              <a:lnSpc>
                <a:spcPct val="125000"/>
              </a:lnSpc>
              <a:spcBef>
                <a:spcPts val="1200"/>
              </a:spcBef>
              <a:spcAft>
                <a:spcPts val="1300"/>
              </a:spcAft>
              <a:buClr>
                <a:srgbClr val="DD622B"/>
              </a:buClr>
              <a:buFont typeface="Wingdings" panose="05000000000000000000" pitchFamily="2" charset="2"/>
              <a:buChar char="§"/>
              <a:defRPr/>
            </a:pPr>
            <a:r>
              <a:rPr lang="en-AU" altLang="en-US" sz="4700" dirty="0"/>
              <a:t>Relationships in a stable environment are more predictable than relationships in a changing environment.</a:t>
            </a:r>
            <a:endParaRPr lang="en-US" altLang="en-US" sz="4700" dirty="0"/>
          </a:p>
          <a:p>
            <a:pPr marL="685800" lvl="1" indent="-685800">
              <a:lnSpc>
                <a:spcPct val="125000"/>
              </a:lnSpc>
              <a:spcBef>
                <a:spcPts val="1200"/>
              </a:spcBef>
              <a:spcAft>
                <a:spcPts val="1300"/>
              </a:spcAft>
              <a:buClr>
                <a:srgbClr val="DD622B"/>
              </a:buClr>
              <a:buFont typeface="Wingdings" panose="05000000000000000000" pitchFamily="2" charset="2"/>
              <a:buChar char="§"/>
              <a:defRPr/>
            </a:pPr>
            <a:r>
              <a:rPr lang="en-AU" altLang="en-US" sz="4700" dirty="0"/>
              <a:t>Direct relationships are more predictable than indirect relationships.</a:t>
            </a:r>
          </a:p>
          <a:p>
            <a:pPr marL="685800" lvl="1" indent="-685800">
              <a:lnSpc>
                <a:spcPct val="125000"/>
              </a:lnSpc>
              <a:spcBef>
                <a:spcPts val="1200"/>
              </a:spcBef>
              <a:spcAft>
                <a:spcPts val="1300"/>
              </a:spcAft>
              <a:buClr>
                <a:srgbClr val="DD622B"/>
              </a:buClr>
              <a:buFont typeface="Wingdings" panose="05000000000000000000" pitchFamily="2" charset="2"/>
              <a:buChar char="§"/>
              <a:defRPr/>
            </a:pPr>
            <a:r>
              <a:rPr lang="en-AU" altLang="en-US" sz="4700" dirty="0"/>
              <a:t>Disaggregated relationships show clearer relationships than combined or aggregated relationships.</a:t>
            </a:r>
          </a:p>
          <a:p>
            <a:pPr marL="685800" lvl="1" indent="-685800">
              <a:lnSpc>
                <a:spcPct val="125000"/>
              </a:lnSpc>
              <a:spcBef>
                <a:spcPts val="1200"/>
              </a:spcBef>
              <a:spcAft>
                <a:spcPts val="1300"/>
              </a:spcAft>
              <a:buClr>
                <a:srgbClr val="DD622B"/>
              </a:buClr>
              <a:buFont typeface="Wingdings" panose="05000000000000000000" pitchFamily="2" charset="2"/>
              <a:buChar char="§"/>
              <a:defRPr/>
            </a:pPr>
            <a:r>
              <a:rPr lang="en-AU" altLang="en-US" sz="4700" dirty="0"/>
              <a:t>Relationships involving income statement a</a:t>
            </a:r>
            <a:r>
              <a:rPr lang="en-US" altLang="en-US" sz="4700" dirty="0"/>
              <a:t>m</a:t>
            </a:r>
            <a:r>
              <a:rPr lang="en-AU" altLang="en-US" sz="4700" dirty="0" err="1"/>
              <a:t>ounts</a:t>
            </a:r>
            <a:r>
              <a:rPr lang="en-AU" altLang="en-US" sz="4700" dirty="0"/>
              <a:t> tend to be more predictable than relationships involving only balance sheet accounts (amounts at a point in time).</a:t>
            </a:r>
          </a:p>
          <a:p>
            <a:pPr marL="685800" lvl="1" indent="-685800">
              <a:lnSpc>
                <a:spcPct val="125000"/>
              </a:lnSpc>
              <a:spcBef>
                <a:spcPts val="1200"/>
              </a:spcBef>
              <a:spcAft>
                <a:spcPts val="1300"/>
              </a:spcAft>
              <a:buClr>
                <a:srgbClr val="DD622B"/>
              </a:buClr>
              <a:buFont typeface="Wingdings" panose="05000000000000000000" pitchFamily="2" charset="2"/>
              <a:buChar char="§"/>
              <a:defRPr/>
            </a:pPr>
            <a:r>
              <a:rPr lang="en-AU" altLang="en-US" sz="4700" dirty="0"/>
              <a:t>Relationships involving transactions subject to management discretion are less predictable than those not subject to </a:t>
            </a:r>
            <a:r>
              <a:rPr lang="en-US" altLang="en-US" sz="4700" dirty="0"/>
              <a:t>such </a:t>
            </a:r>
            <a:r>
              <a:rPr lang="en-AU" altLang="en-US" sz="4700" dirty="0"/>
              <a:t>discretion.</a:t>
            </a:r>
          </a:p>
          <a:p>
            <a:endParaRPr lang="en-AU" dirty="0"/>
          </a:p>
        </p:txBody>
      </p:sp>
      <p:sp>
        <p:nvSpPr>
          <p:cNvPr id="3" name="Slide Number Placeholder 2">
            <a:extLst>
              <a:ext uri="{FF2B5EF4-FFF2-40B4-BE49-F238E27FC236}">
                <a16:creationId xmlns:a16="http://schemas.microsoft.com/office/drawing/2014/main" id="{3091B9AD-B5CD-4A73-8D6A-C7326CE73FBA}"/>
              </a:ext>
            </a:extLst>
          </p:cNvPr>
          <p:cNvSpPr>
            <a:spLocks noGrp="1"/>
          </p:cNvSpPr>
          <p:nvPr>
            <p:ph type="sldNum" sz="quarter" idx="12"/>
          </p:nvPr>
        </p:nvSpPr>
        <p:spPr/>
        <p:txBody>
          <a:bodyPr/>
          <a:lstStyle/>
          <a:p>
            <a:fld id="{CE1B70CE-F4BC-4B6F-A663-B479B5E51611}" type="slidenum">
              <a:rPr lang="en-AU" noProof="0" smtClean="0"/>
              <a:pPr/>
              <a:t>52</a:t>
            </a:fld>
            <a:endParaRPr lang="en-AU" noProof="0" dirty="0"/>
          </a:p>
        </p:txBody>
      </p:sp>
      <p:sp>
        <p:nvSpPr>
          <p:cNvPr id="4" name="Title 3">
            <a:extLst>
              <a:ext uri="{FF2B5EF4-FFF2-40B4-BE49-F238E27FC236}">
                <a16:creationId xmlns:a16="http://schemas.microsoft.com/office/drawing/2014/main" id="{60FABB67-D06C-4236-A55B-69C2D447B583}"/>
              </a:ext>
            </a:extLst>
          </p:cNvPr>
          <p:cNvSpPr>
            <a:spLocks noGrp="1"/>
          </p:cNvSpPr>
          <p:nvPr>
            <p:ph type="title"/>
          </p:nvPr>
        </p:nvSpPr>
        <p:spPr>
          <a:xfrm>
            <a:off x="958752" y="1415952"/>
            <a:ext cx="22220194" cy="1491516"/>
          </a:xfrm>
        </p:spPr>
        <p:txBody>
          <a:bodyPr/>
          <a:lstStyle/>
          <a:p>
            <a:pPr algn="ctr"/>
            <a:r>
              <a:rPr lang="en-AU" altLang="en-US" sz="6600" dirty="0">
                <a:solidFill>
                  <a:srgbClr val="0070C0"/>
                </a:solidFill>
                <a:cs typeface="+mj-cs"/>
              </a:rPr>
              <a:t>Plausibility, predictability and precision of analytical relationships</a:t>
            </a:r>
            <a:endParaRPr lang="en-AU" sz="6600" dirty="0">
              <a:solidFill>
                <a:srgbClr val="0070C0"/>
              </a:solidFill>
              <a:cs typeface="+mj-cs"/>
            </a:endParaRPr>
          </a:p>
        </p:txBody>
      </p:sp>
    </p:spTree>
    <p:extLst>
      <p:ext uri="{BB962C8B-B14F-4D97-AF65-F5344CB8AC3E}">
        <p14:creationId xmlns:p14="http://schemas.microsoft.com/office/powerpoint/2010/main" val="77147271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E7A122E-D33A-43C4-903A-03648E5B7D14}"/>
              </a:ext>
            </a:extLst>
          </p:cNvPr>
          <p:cNvSpPr>
            <a:spLocks noGrp="1"/>
          </p:cNvSpPr>
          <p:nvPr>
            <p:ph idx="1"/>
          </p:nvPr>
        </p:nvSpPr>
        <p:spPr>
          <a:xfrm>
            <a:off x="2451642" y="3863340"/>
            <a:ext cx="18336313" cy="8710706"/>
          </a:xfrm>
        </p:spPr>
        <p:txBody>
          <a:bodyPr/>
          <a:lstStyle/>
          <a:p>
            <a:pPr marL="685800" indent="-685800">
              <a:buFont typeface="Arial" panose="020B0604020202020204" pitchFamily="34" charset="0"/>
              <a:buChar char="•"/>
            </a:pPr>
            <a:r>
              <a:rPr lang="en-US" sz="3600" dirty="0"/>
              <a:t>Grant, G. &amp; </a:t>
            </a:r>
            <a:r>
              <a:rPr lang="en-US" sz="3600" dirty="0" err="1"/>
              <a:t>Simnett</a:t>
            </a:r>
            <a:r>
              <a:rPr lang="en-US" sz="3600" dirty="0"/>
              <a:t>, R. (2017</a:t>
            </a:r>
            <a:r>
              <a:rPr lang="en-US" sz="3600" i="1" dirty="0"/>
              <a:t>). Auditing &amp; Assurance Services In Australia </a:t>
            </a:r>
            <a:r>
              <a:rPr lang="en-US" sz="3600" dirty="0"/>
              <a:t>(rev: 6th Ed), Sydney, Australia: McGraw Hill</a:t>
            </a:r>
          </a:p>
          <a:p>
            <a:pPr marL="685800" indent="-685800">
              <a:buFont typeface="Arial" panose="020B0604020202020204" pitchFamily="34" charset="0"/>
              <a:buChar char="•"/>
            </a:pPr>
            <a:r>
              <a:rPr lang="en-US" sz="3600" dirty="0"/>
              <a:t>Moroney, R., Campbell, F., &amp; Hamilton, J., (2017). </a:t>
            </a:r>
            <a:r>
              <a:rPr lang="en-US" sz="3600" i="1" dirty="0"/>
              <a:t>Auditing: A Practical Approach</a:t>
            </a:r>
            <a:r>
              <a:rPr lang="en-US" sz="3600" dirty="0"/>
              <a:t>, </a:t>
            </a:r>
            <a:r>
              <a:rPr lang="en-US" sz="3600" dirty="0" smtClean="0"/>
              <a:t>(3rd </a:t>
            </a:r>
            <a:r>
              <a:rPr lang="en-US" sz="3600" dirty="0" err="1" smtClean="0"/>
              <a:t>ed</a:t>
            </a:r>
            <a:r>
              <a:rPr lang="en-US" sz="3600" dirty="0"/>
              <a:t>)</a:t>
            </a:r>
            <a:r>
              <a:rPr lang="en-US" sz="3600" dirty="0" smtClean="0"/>
              <a:t>, </a:t>
            </a:r>
            <a:r>
              <a:rPr lang="en-US" sz="3600" dirty="0"/>
              <a:t>Sydney, Australia: Wiley</a:t>
            </a:r>
            <a:endParaRPr lang="en-AU" sz="3600" dirty="0"/>
          </a:p>
          <a:p>
            <a:endParaRPr lang="en-AU" dirty="0"/>
          </a:p>
        </p:txBody>
      </p:sp>
      <p:sp>
        <p:nvSpPr>
          <p:cNvPr id="3" name="Slide Number Placeholder 2">
            <a:extLst>
              <a:ext uri="{FF2B5EF4-FFF2-40B4-BE49-F238E27FC236}">
                <a16:creationId xmlns:a16="http://schemas.microsoft.com/office/drawing/2014/main" id="{02E5DBC0-CEB0-4D9A-ACA4-9CC2A3C0C68A}"/>
              </a:ext>
            </a:extLst>
          </p:cNvPr>
          <p:cNvSpPr>
            <a:spLocks noGrp="1"/>
          </p:cNvSpPr>
          <p:nvPr>
            <p:ph type="sldNum" sz="quarter" idx="12"/>
          </p:nvPr>
        </p:nvSpPr>
        <p:spPr/>
        <p:txBody>
          <a:bodyPr/>
          <a:lstStyle/>
          <a:p>
            <a:fld id="{CE1B70CE-F4BC-4B6F-A663-B479B5E51611}" type="slidenum">
              <a:rPr lang="en-AU" noProof="0" smtClean="0"/>
              <a:pPr/>
              <a:t>53</a:t>
            </a:fld>
            <a:endParaRPr lang="en-AU" noProof="0" dirty="0"/>
          </a:p>
        </p:txBody>
      </p:sp>
      <p:sp>
        <p:nvSpPr>
          <p:cNvPr id="4" name="Title 3">
            <a:extLst>
              <a:ext uri="{FF2B5EF4-FFF2-40B4-BE49-F238E27FC236}">
                <a16:creationId xmlns:a16="http://schemas.microsoft.com/office/drawing/2014/main" id="{6E58D17E-64F3-4CD2-B024-7CBEFEC3D6E4}"/>
              </a:ext>
            </a:extLst>
          </p:cNvPr>
          <p:cNvSpPr>
            <a:spLocks noGrp="1"/>
          </p:cNvSpPr>
          <p:nvPr>
            <p:ph type="title"/>
          </p:nvPr>
        </p:nvSpPr>
        <p:spPr/>
        <p:txBody>
          <a:bodyPr/>
          <a:lstStyle/>
          <a:p>
            <a:r>
              <a:rPr lang="en-AU" dirty="0"/>
              <a:t>References</a:t>
            </a:r>
          </a:p>
        </p:txBody>
      </p:sp>
    </p:spTree>
    <p:extLst>
      <p:ext uri="{BB962C8B-B14F-4D97-AF65-F5344CB8AC3E}">
        <p14:creationId xmlns:p14="http://schemas.microsoft.com/office/powerpoint/2010/main" val="602205766"/>
      </p:ext>
    </p:extLst>
  </p:cSld>
  <p:clrMapOvr>
    <a:masterClrMapping/>
  </p:clrMapOvr>
</p:sld>
</file>

<file path=ppt/theme/theme1.xml><?xml version="1.0" encoding="utf-8"?>
<a:theme xmlns:a="http://schemas.openxmlformats.org/drawingml/2006/main" name="TUA">
  <a:themeElements>
    <a:clrScheme name="TUA Colours">
      <a:dk1>
        <a:sysClr val="windowText" lastClr="000000"/>
      </a:dk1>
      <a:lt1>
        <a:sysClr val="window" lastClr="FFFFFF"/>
      </a:lt1>
      <a:dk2>
        <a:srgbClr val="232323"/>
      </a:dk2>
      <a:lt2>
        <a:srgbClr val="FF5000"/>
      </a:lt2>
      <a:accent1>
        <a:srgbClr val="FF5000"/>
      </a:accent1>
      <a:accent2>
        <a:srgbClr val="232323"/>
      </a:accent2>
      <a:accent3>
        <a:srgbClr val="9C9C9C"/>
      </a:accent3>
      <a:accent4>
        <a:srgbClr val="FFC300"/>
      </a:accent4>
      <a:accent5>
        <a:srgbClr val="0A19DC"/>
      </a:accent5>
      <a:accent6>
        <a:srgbClr val="4BE6E1"/>
      </a:accent6>
      <a:hlink>
        <a:srgbClr val="0A19DC"/>
      </a:hlink>
      <a:folHlink>
        <a:srgbClr val="FF5000"/>
      </a:folHlink>
    </a:clrScheme>
    <a:fontScheme name="TUA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E6E6E6"/>
        </a:solidFill>
        <a:ln>
          <a:noFill/>
        </a:ln>
      </a:spPr>
      <a:bodyPr rot="0" spcFirstLastPara="0" vertOverflow="overflow" horzOverflow="overflow" vert="horz" wrap="square" lIns="0" tIns="0" rIns="0" bIns="0" numCol="1" spcCol="0" rtlCol="0" fromWordArt="0" anchor="ctr" anchorCtr="0" forceAA="0" compatLnSpc="1">
        <a:prstTxWarp prst="textNoShape">
          <a:avLst/>
        </a:prstTxWarp>
        <a:noAutofit/>
      </a:bodyPr>
      <a:lstStyle>
        <a:defPPr algn="ctr">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Master_TUA.potx" id="{B5C33F71-C16E-4FCC-ADA0-557B8CA6D393}" vid="{392E6DE4-A1C2-404F-B8AD-3E6BFB18DB7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UI/customUI.xml><?xml version="1.0" encoding="utf-8"?>
<customUI xmlns="http://schemas.microsoft.com/office/2006/01/customui">
  <ribbon startFromScratch="false">
    <tabs>
      <tab id="CustomTab" label="TUA" insertBeforeMso="TabHome" keytip="Q">
        <group idMso="GroupSlides"/>
        <group id="Group1" label="Change Bullet Styles">
          <button idMso="IndentDecrease" visible="true" label="Decrease List Level" size="large"/>
          <button idMso="IndentIncrease" visible="true" label="Increase List Level" size="large"/>
        </group>
        <group id="Group2" label=" ">
          <checkBox idMso="GuidesShowHide" label="Guides"/>
          <splitButton id="groupsplitbutton" size="normal">
            <button idMso="ObjectsGroup"/>
            <menu id="groupsplitmenu" itemSize="large">
              <button idMso="ObjectsUngroup" description="Un-group selected objects" screentip="Un-group selected objects"/>
              <button idMso="ObjectsRegroup" description="Combine and re-Group selected objects" screentip="Combine and re-Group selected objects"/>
            </menu>
          </splitButton>
          <splitButton id="Cropping" size="normal">
            <toggleButton idMso="PictureCrop" label="Crop Tools"/>
            <menu id="CropMenu" itemSize="large">
              <button idMso="PictureFitCrop" description="Resize picture to fit the placeholder proportionally"/>
              <menuSeparator id="croppingmenu2"/>
              <menu idMso="PictureCropAspectRatioMenu" description="Crop image to selected aspect ratio"/>
              <gallery idMso="PictureShapeGallery" description="Crop image to selected shape"/>
            </menu>
          </splitButton>
          <separator id="sep1"/>
          <button idMso="ZoomFitToWindow" size="large" label="Fit to Window"/>
          <separator id="sep2"/>
          <splitButton id="sendbacksplitbutton" size="large">
            <button idMso="ObjectSendToBack" label="Send to Back"/>
            <menu id="sendbacksplitmenu" itemSize="large">
              <button idMso="ObjectBringToFront" label="Bring to Front"/>
            </menu>
          </splitButton>
          <separator id="sep3"/>
          <toggleButton idMso="SelectionPane" label="Selection Pane" size="large"/>
        </group>
        <group id="group3" label=" ">
          <button idMso="HeaderFooterInsert" size="large"/>
          <button idMso="PasteTextOnly" size="large" imageMso="Paste" label="Paste Unformatted"/>
        </group>
      </tab>
    </tabs>
  </ribbon>
</customUI>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967C48349694D469130006F2B4477D1" ma:contentTypeVersion="2" ma:contentTypeDescription="Create a new document." ma:contentTypeScope="" ma:versionID="28eceabad4c25334d80210ce2934b4c0">
  <xsd:schema xmlns:xsd="http://www.w3.org/2001/XMLSchema" xmlns:xs="http://www.w3.org/2001/XMLSchema" xmlns:p="http://schemas.microsoft.com/office/2006/metadata/properties" xmlns:ns2="54f504c2-cab8-458e-83b9-703e4a3d70e4" targetNamespace="http://schemas.microsoft.com/office/2006/metadata/properties" ma:root="true" ma:fieldsID="b782a5a18ad460103b61a0d3b627c96c" ns2:_="">
    <xsd:import namespace="54f504c2-cab8-458e-83b9-703e4a3d70e4"/>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4f504c2-cab8-458e-83b9-703e4a3d70e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C239236-7B69-4195-A468-C6CD2FF4D3A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4f504c2-cab8-458e-83b9-703e4a3d70e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F23F9D0-3301-4FE2-AE5D-AFE9125F3EC5}">
  <ds:schemaRefs>
    <ds:schemaRef ds:uri="http://purl.org/dc/elements/1.1/"/>
    <ds:schemaRef ds:uri="http://schemas.microsoft.com/office/infopath/2007/PartnerControls"/>
    <ds:schemaRef ds:uri="http://purl.org/dc/terms/"/>
    <ds:schemaRef ds:uri="http://schemas.openxmlformats.org/package/2006/metadata/core-properties"/>
    <ds:schemaRef ds:uri="http://purl.org/dc/dcmitype/"/>
    <ds:schemaRef ds:uri="http://schemas.microsoft.com/office/2006/documentManagement/types"/>
    <ds:schemaRef ds:uri="54f504c2-cab8-458e-83b9-703e4a3d70e4"/>
    <ds:schemaRef ds:uri="http://schemas.microsoft.com/office/2006/metadata/properties"/>
    <ds:schemaRef ds:uri="http://www.w3.org/XML/1998/namespace"/>
  </ds:schemaRefs>
</ds:datastoreItem>
</file>

<file path=customXml/itemProps3.xml><?xml version="1.0" encoding="utf-8"?>
<ds:datastoreItem xmlns:ds="http://schemas.openxmlformats.org/officeDocument/2006/customXml" ds:itemID="{01964F96-A125-403D-88C9-B9EA3EC2A4E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Master_TUA</Template>
  <TotalTime>1078</TotalTime>
  <Words>3303</Words>
  <Application>Microsoft Office PowerPoint</Application>
  <PresentationFormat>Custom</PresentationFormat>
  <Paragraphs>348</Paragraphs>
  <Slides>53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53</vt:i4>
      </vt:variant>
    </vt:vector>
  </HeadingPairs>
  <TitlesOfParts>
    <vt:vector size="59" baseType="lpstr">
      <vt:lpstr>ＭＳ Ｐゴシック</vt:lpstr>
      <vt:lpstr>Arial</vt:lpstr>
      <vt:lpstr>Calibri</vt:lpstr>
      <vt:lpstr>Courier New</vt:lpstr>
      <vt:lpstr>Wingdings</vt:lpstr>
      <vt:lpstr>TUA</vt:lpstr>
      <vt:lpstr>Module 2.2 / Week 4     Planning, understanding the entity and evaluating business risk</vt:lpstr>
      <vt:lpstr>Learning Objectives</vt:lpstr>
      <vt:lpstr>PowerPoint Presentation</vt:lpstr>
      <vt:lpstr>Client Acceptance and Continuance</vt:lpstr>
      <vt:lpstr>Obtaining clients</vt:lpstr>
      <vt:lpstr>Quality control policies and client evaluation procedures</vt:lpstr>
      <vt:lpstr>Acceptance and continuance evaluation procedures</vt:lpstr>
      <vt:lpstr>Communication with previous auditor</vt:lpstr>
      <vt:lpstr>Engagement letters</vt:lpstr>
      <vt:lpstr>Initial Engagement</vt:lpstr>
      <vt:lpstr>PowerPoint Presentation</vt:lpstr>
      <vt:lpstr>Phases of an Audit</vt:lpstr>
      <vt:lpstr>1. Risk assessment phase and Audit Planning (ASA300) </vt:lpstr>
      <vt:lpstr>PowerPoint Presentation</vt:lpstr>
      <vt:lpstr>Overall timing of engagement</vt:lpstr>
      <vt:lpstr>Knowledge of the entity and its environment</vt:lpstr>
      <vt:lpstr>Obtaining an understanding of  the entity and its  environment</vt:lpstr>
      <vt:lpstr>Industry, regulatory and other external factors</vt:lpstr>
      <vt:lpstr>Nature of the entity</vt:lpstr>
      <vt:lpstr>Accounting policies, objectives and measurement techniques</vt:lpstr>
      <vt:lpstr>PowerPoint Presentation</vt:lpstr>
      <vt:lpstr>Steps in the risk assessment process</vt:lpstr>
      <vt:lpstr>Understanding the entity and its environment</vt:lpstr>
      <vt:lpstr>PowerPoint Presentation</vt:lpstr>
      <vt:lpstr> Business risk</vt:lpstr>
      <vt:lpstr>Relationship between client business risk and global, local and  internal environments</vt:lpstr>
      <vt:lpstr>Reliability of audit evidence</vt:lpstr>
      <vt:lpstr>Risk-Assessment Procedures</vt:lpstr>
      <vt:lpstr>Assessing Business Risk</vt:lpstr>
      <vt:lpstr>Business risks and risks of material misstatement</vt:lpstr>
      <vt:lpstr>Techniques for assessing business risk</vt:lpstr>
      <vt:lpstr>Significant risks</vt:lpstr>
      <vt:lpstr>Auditor response to assessed risks</vt:lpstr>
      <vt:lpstr>Assessing risks at the assertion  level</vt:lpstr>
      <vt:lpstr>PowerPoint Presentation</vt:lpstr>
      <vt:lpstr>Developing an overall audit strategy</vt:lpstr>
      <vt:lpstr>Range of Audit Strategies</vt:lpstr>
      <vt:lpstr>Lower assessed level of control  risk approach</vt:lpstr>
      <vt:lpstr>Predominantly substantive approach</vt:lpstr>
      <vt:lpstr>Preparing detailed audit plan or program</vt:lpstr>
      <vt:lpstr>Purpose of detailed audit plan/program</vt:lpstr>
      <vt:lpstr>PowerPoint Presentation</vt:lpstr>
      <vt:lpstr>Analytical procedures at planning stage</vt:lpstr>
      <vt:lpstr>Types of analytical procedures</vt:lpstr>
      <vt:lpstr>Analytical procedures most commonly used in planning</vt:lpstr>
      <vt:lpstr>Ratio analysis</vt:lpstr>
      <vt:lpstr>Ratios commonly used at the planning stage</vt:lpstr>
      <vt:lpstr>Ratios commonly used at the planning stage</vt:lpstr>
      <vt:lpstr>Trend Statements</vt:lpstr>
      <vt:lpstr>Common-size Statements</vt:lpstr>
      <vt:lpstr>Data used in analytical procedures</vt:lpstr>
      <vt:lpstr>Plausibility, predictability and precision of analytical relationships</vt:lpstr>
      <vt:lpstr>References</vt:lpstr>
    </vt:vector>
  </TitlesOfParts>
  <Company>Torrens University Australia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Nadeem Tahir</dc:creator>
  <cp:lastModifiedBy>Marcela Hertnekyova</cp:lastModifiedBy>
  <cp:revision>83</cp:revision>
  <cp:lastPrinted>2018-11-29T00:32:19Z</cp:lastPrinted>
  <dcterms:created xsi:type="dcterms:W3CDTF">2020-01-12T23:24:09Z</dcterms:created>
  <dcterms:modified xsi:type="dcterms:W3CDTF">2020-01-19T18:05:32Z</dcterms:modified>
  <cp:category>PowerPoint Template</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0x0101003967C48349694D469130006F2B4477D1</vt:lpwstr>
  </property>
</Properties>
</file>